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302" r:id="rId6"/>
    <p:sldId id="268" r:id="rId7"/>
    <p:sldId id="305" r:id="rId8"/>
    <p:sldId id="270" r:id="rId9"/>
    <p:sldId id="306" r:id="rId10"/>
    <p:sldId id="307" r:id="rId11"/>
    <p:sldId id="308" r:id="rId12"/>
    <p:sldId id="310" r:id="rId13"/>
    <p:sldId id="311" r:id="rId14"/>
    <p:sldId id="309" r:id="rId15"/>
    <p:sldId id="315" r:id="rId16"/>
    <p:sldId id="316" r:id="rId17"/>
    <p:sldId id="312" r:id="rId18"/>
    <p:sldId id="313" r:id="rId19"/>
    <p:sldId id="314" r:id="rId20"/>
    <p:sldId id="260" r:id="rId21"/>
    <p:sldId id="281" r:id="rId22"/>
  </p:sldIdLst>
  <p:sldSz cx="9144000" cy="5143500" type="screen16x9"/>
  <p:notesSz cx="6858000" cy="9144000"/>
  <p:embeddedFontLst>
    <p:embeddedFont>
      <p:font typeface="Josefin Sans" panose="020B060402020202020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Leelawadee UI Semilight" panose="020B0402040204020203" pitchFamily="34" charset="-34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DBAE8-7C39-4ABF-8214-69CDD191DEBF}">
  <a:tblStyle styleId="{57EDBAE8-7C39-4ABF-8214-69CDD191DE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6b4b2e228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6b4b2e228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5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4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70bd74dec0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70bd74dec0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6b373fa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6b373fa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61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70bd74dec0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70bd74dec0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91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70bd74dec0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70bd74dec0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90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70bd74dec0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70bd74dec0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647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63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66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6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707a6dabbc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707a6dabbc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70bd74de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70bd74de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6b373fa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6b373fa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26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6b11a8b499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6b11a8b499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02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70bd74dec0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70bd74dec0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6b4b2e228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6b4b2e228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0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2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3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4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5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6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7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8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avLst/>
              <a:gdLst/>
              <a:ahLst/>
              <a:cxnLst/>
              <a:rect l="l" t="t" r="r" b="b"/>
              <a:pathLst>
                <a:path w="12566" h="30780" extrusionOk="0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avLst/>
              <a:gdLst/>
              <a:ahLst/>
              <a:cxnLst/>
              <a:rect l="l" t="t" r="r" b="b"/>
              <a:pathLst>
                <a:path w="9258" h="1582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avLst/>
              <a:gdLst/>
              <a:ahLst/>
              <a:cxnLst/>
              <a:rect l="l" t="t" r="r" b="b"/>
              <a:pathLst>
                <a:path w="2006" h="28389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avLst/>
              <a:gdLst/>
              <a:ahLst/>
              <a:cxnLst/>
              <a:rect l="l" t="t" r="r" b="b"/>
              <a:pathLst>
                <a:path w="7519" h="9141" extrusionOk="0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avLst/>
              <a:gdLst/>
              <a:ahLst/>
              <a:cxnLst/>
              <a:rect l="l" t="t" r="r" b="b"/>
              <a:pathLst>
                <a:path w="29625" h="9625" extrusionOk="0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avLst/>
              <a:gdLst/>
              <a:ahLst/>
              <a:cxnLst/>
              <a:rect l="l" t="t" r="r" b="b"/>
              <a:pathLst>
                <a:path w="31914" h="2691" extrusionOk="0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avLst/>
              <a:gdLst/>
              <a:ahLst/>
              <a:cxnLst/>
              <a:rect l="l" t="t" r="r" b="b"/>
              <a:pathLst>
                <a:path w="16575" h="12315" extrusionOk="0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avLst/>
              <a:gdLst/>
              <a:ahLst/>
              <a:cxnLst/>
              <a:rect l="l" t="t" r="r" b="b"/>
              <a:pathLst>
                <a:path w="5999" h="1438" extrusionOk="0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avLst/>
              <a:gdLst/>
              <a:ahLst/>
              <a:cxnLst/>
              <a:rect l="l" t="t" r="r" b="b"/>
              <a:pathLst>
                <a:path w="7720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2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4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6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title" idx="7" hasCustomPrompt="1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>
            <a:spLocks noGrp="1"/>
          </p:cNvSpPr>
          <p:nvPr>
            <p:ph type="title" idx="8" hasCustomPrompt="1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>
            <a:spLocks noGrp="1"/>
          </p:cNvSpPr>
          <p:nvPr>
            <p:ph type="title" idx="9" hasCustomPrompt="1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8" name="Google Shape;808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6" r:id="rId13"/>
    <p:sldLayoutId id="2147483667" r:id="rId14"/>
    <p:sldLayoutId id="2147483669" r:id="rId15"/>
    <p:sldLayoutId id="2147483676" r:id="rId16"/>
    <p:sldLayoutId id="2147483677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earn.io/sharing/lap-trinh-game-voi-unity-nhu-the-nao-phan-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niwebseo.vn/cac-ham-co-ban-cua-monobehaviour-unity-update-lateupdate-fixedupdate/" TargetMode="External"/><Relationship Id="rId4" Type="http://schemas.openxmlformats.org/officeDocument/2006/relationships/hyperlink" Target="https://www.stdio.vn/unity-game/cac-thanh-phan-co-ban-trong-unity-Cf3Uw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wGtzysg8ds9zl85nyKt5VEHMt13JV-ntsMprVdMdfA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2082;p43">
            <a:extLst>
              <a:ext uri="{FF2B5EF4-FFF2-40B4-BE49-F238E27FC236}">
                <a16:creationId xmlns:a16="http://schemas.microsoft.com/office/drawing/2014/main" id="{065184B6-2ECC-469A-967E-0D376A04F782}"/>
              </a:ext>
            </a:extLst>
          </p:cNvPr>
          <p:cNvSpPr/>
          <p:nvPr/>
        </p:nvSpPr>
        <p:spPr>
          <a:xfrm>
            <a:off x="7758358" y="4045205"/>
            <a:ext cx="1317063" cy="1053387"/>
          </a:xfrm>
          <a:custGeom>
            <a:avLst/>
            <a:gdLst/>
            <a:ahLst/>
            <a:cxnLst/>
            <a:rect l="l" t="t" r="r" b="b"/>
            <a:pathLst>
              <a:path w="41094" h="32867" extrusionOk="0">
                <a:moveTo>
                  <a:pt x="9999" y="1"/>
                </a:moveTo>
                <a:cubicBezTo>
                  <a:pt x="9063" y="1"/>
                  <a:pt x="8311" y="752"/>
                  <a:pt x="8311" y="1688"/>
                </a:cubicBezTo>
                <a:lnTo>
                  <a:pt x="8311" y="12649"/>
                </a:lnTo>
                <a:lnTo>
                  <a:pt x="7576" y="12649"/>
                </a:lnTo>
                <a:cubicBezTo>
                  <a:pt x="7225" y="12649"/>
                  <a:pt x="6891" y="12565"/>
                  <a:pt x="6573" y="12398"/>
                </a:cubicBezTo>
                <a:cubicBezTo>
                  <a:pt x="5928" y="12088"/>
                  <a:pt x="5260" y="11946"/>
                  <a:pt x="4608" y="11946"/>
                </a:cubicBezTo>
                <a:cubicBezTo>
                  <a:pt x="2236" y="11946"/>
                  <a:pt x="80" y="13834"/>
                  <a:pt x="40" y="16442"/>
                </a:cubicBezTo>
                <a:cubicBezTo>
                  <a:pt x="0" y="19099"/>
                  <a:pt x="2169" y="21083"/>
                  <a:pt x="4593" y="21083"/>
                </a:cubicBezTo>
                <a:cubicBezTo>
                  <a:pt x="5203" y="21083"/>
                  <a:pt x="5829" y="20958"/>
                  <a:pt x="6440" y="20686"/>
                </a:cubicBezTo>
                <a:cubicBezTo>
                  <a:pt x="6724" y="20552"/>
                  <a:pt x="7041" y="20485"/>
                  <a:pt x="7359" y="20485"/>
                </a:cubicBezTo>
                <a:lnTo>
                  <a:pt x="8311" y="20485"/>
                </a:lnTo>
                <a:lnTo>
                  <a:pt x="8311" y="31179"/>
                </a:lnTo>
                <a:cubicBezTo>
                  <a:pt x="8311" y="32098"/>
                  <a:pt x="9063" y="32866"/>
                  <a:pt x="9999" y="32866"/>
                </a:cubicBezTo>
                <a:lnTo>
                  <a:pt x="39723" y="32866"/>
                </a:lnTo>
                <a:cubicBezTo>
                  <a:pt x="40475" y="32866"/>
                  <a:pt x="41093" y="32248"/>
                  <a:pt x="41093" y="31479"/>
                </a:cubicBezTo>
                <a:lnTo>
                  <a:pt x="41093" y="1371"/>
                </a:lnTo>
                <a:cubicBezTo>
                  <a:pt x="41093" y="619"/>
                  <a:pt x="40475" y="1"/>
                  <a:pt x="39723" y="1"/>
                </a:cubicBezTo>
                <a:lnTo>
                  <a:pt x="28980" y="1"/>
                </a:lnTo>
                <a:lnTo>
                  <a:pt x="28980" y="1220"/>
                </a:lnTo>
                <a:cubicBezTo>
                  <a:pt x="28980" y="1504"/>
                  <a:pt x="29030" y="1772"/>
                  <a:pt x="29147" y="2039"/>
                </a:cubicBezTo>
                <a:cubicBezTo>
                  <a:pt x="29364" y="2574"/>
                  <a:pt x="29481" y="3158"/>
                  <a:pt x="29481" y="3743"/>
                </a:cubicBezTo>
                <a:cubicBezTo>
                  <a:pt x="29481" y="6199"/>
                  <a:pt x="27526" y="8204"/>
                  <a:pt x="25070" y="8288"/>
                </a:cubicBezTo>
                <a:cubicBezTo>
                  <a:pt x="25007" y="8291"/>
                  <a:pt x="24944" y="8292"/>
                  <a:pt x="24882" y="8292"/>
                </a:cubicBezTo>
                <a:cubicBezTo>
                  <a:pt x="22509" y="8292"/>
                  <a:pt x="20537" y="6454"/>
                  <a:pt x="20358" y="4061"/>
                </a:cubicBezTo>
                <a:cubicBezTo>
                  <a:pt x="20308" y="3292"/>
                  <a:pt x="20442" y="2507"/>
                  <a:pt x="20776" y="1822"/>
                </a:cubicBezTo>
                <a:cubicBezTo>
                  <a:pt x="20926" y="1521"/>
                  <a:pt x="20993" y="1187"/>
                  <a:pt x="21010" y="853"/>
                </a:cubicBezTo>
                <a:lnTo>
                  <a:pt x="2101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3408;p59">
            <a:extLst>
              <a:ext uri="{FF2B5EF4-FFF2-40B4-BE49-F238E27FC236}">
                <a16:creationId xmlns:a16="http://schemas.microsoft.com/office/drawing/2014/main" id="{77B85DFC-978A-48E2-B39B-CB78EC2EF7E9}"/>
              </a:ext>
            </a:extLst>
          </p:cNvPr>
          <p:cNvGrpSpPr/>
          <p:nvPr/>
        </p:nvGrpSpPr>
        <p:grpSpPr>
          <a:xfrm rot="685790">
            <a:off x="7515255" y="3420801"/>
            <a:ext cx="1394898" cy="1452443"/>
            <a:chOff x="5882689" y="2014348"/>
            <a:chExt cx="2294716" cy="2635055"/>
          </a:xfrm>
        </p:grpSpPr>
        <p:sp>
          <p:nvSpPr>
            <p:cNvPr id="287" name="Google Shape;3409;p59">
              <a:extLst>
                <a:ext uri="{FF2B5EF4-FFF2-40B4-BE49-F238E27FC236}">
                  <a16:creationId xmlns:a16="http://schemas.microsoft.com/office/drawing/2014/main" id="{6F61584E-BD63-4896-9777-969E90CC1D14}"/>
                </a:ext>
              </a:extLst>
            </p:cNvPr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410;p59">
              <a:extLst>
                <a:ext uri="{FF2B5EF4-FFF2-40B4-BE49-F238E27FC236}">
                  <a16:creationId xmlns:a16="http://schemas.microsoft.com/office/drawing/2014/main" id="{B6B4DD89-1916-4331-8AE8-C8612BF4DFA0}"/>
                </a:ext>
              </a:extLst>
            </p:cNvPr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411;p59">
              <a:extLst>
                <a:ext uri="{FF2B5EF4-FFF2-40B4-BE49-F238E27FC236}">
                  <a16:creationId xmlns:a16="http://schemas.microsoft.com/office/drawing/2014/main" id="{08F22D62-207C-4BC5-AAB5-B9D235ED55B4}"/>
                </a:ext>
              </a:extLst>
            </p:cNvPr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412;p59">
              <a:extLst>
                <a:ext uri="{FF2B5EF4-FFF2-40B4-BE49-F238E27FC236}">
                  <a16:creationId xmlns:a16="http://schemas.microsoft.com/office/drawing/2014/main" id="{2EA0319F-625D-4949-A4BE-8611F5C1EEB4}"/>
                </a:ext>
              </a:extLst>
            </p:cNvPr>
            <p:cNvSpPr/>
            <p:nvPr/>
          </p:nvSpPr>
          <p:spPr>
            <a:xfrm>
              <a:off x="5943743" y="2159567"/>
              <a:ext cx="1666536" cy="2229333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13;p59">
              <a:extLst>
                <a:ext uri="{FF2B5EF4-FFF2-40B4-BE49-F238E27FC236}">
                  <a16:creationId xmlns:a16="http://schemas.microsoft.com/office/drawing/2014/main" id="{5B121540-4B63-49DE-A6AD-2F5453188708}"/>
                </a:ext>
              </a:extLst>
            </p:cNvPr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14;p59">
              <a:extLst>
                <a:ext uri="{FF2B5EF4-FFF2-40B4-BE49-F238E27FC236}">
                  <a16:creationId xmlns:a16="http://schemas.microsoft.com/office/drawing/2014/main" id="{B2A814F1-7ED0-4D64-9EA6-18D41A240670}"/>
                </a:ext>
              </a:extLst>
            </p:cNvPr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15;p59">
              <a:extLst>
                <a:ext uri="{FF2B5EF4-FFF2-40B4-BE49-F238E27FC236}">
                  <a16:creationId xmlns:a16="http://schemas.microsoft.com/office/drawing/2014/main" id="{DD643D01-5CBE-4714-91C5-9D7B60D6D481}"/>
                </a:ext>
              </a:extLst>
            </p:cNvPr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16;p59">
              <a:extLst>
                <a:ext uri="{FF2B5EF4-FFF2-40B4-BE49-F238E27FC236}">
                  <a16:creationId xmlns:a16="http://schemas.microsoft.com/office/drawing/2014/main" id="{0A96275A-0083-41CC-BA4C-24C96A5A655F}"/>
                </a:ext>
              </a:extLst>
            </p:cNvPr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17;p59">
              <a:extLst>
                <a:ext uri="{FF2B5EF4-FFF2-40B4-BE49-F238E27FC236}">
                  <a16:creationId xmlns:a16="http://schemas.microsoft.com/office/drawing/2014/main" id="{D49ED2C3-68A4-49C6-908E-3FF1213EDD26}"/>
                </a:ext>
              </a:extLst>
            </p:cNvPr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18;p59">
              <a:extLst>
                <a:ext uri="{FF2B5EF4-FFF2-40B4-BE49-F238E27FC236}">
                  <a16:creationId xmlns:a16="http://schemas.microsoft.com/office/drawing/2014/main" id="{5B650E8B-9C1E-46E9-A581-10A0DFDBDD01}"/>
                </a:ext>
              </a:extLst>
            </p:cNvPr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19;p59">
              <a:extLst>
                <a:ext uri="{FF2B5EF4-FFF2-40B4-BE49-F238E27FC236}">
                  <a16:creationId xmlns:a16="http://schemas.microsoft.com/office/drawing/2014/main" id="{8B252E32-DA7B-4EEB-BA57-849342237C34}"/>
                </a:ext>
              </a:extLst>
            </p:cNvPr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20;p59">
              <a:extLst>
                <a:ext uri="{FF2B5EF4-FFF2-40B4-BE49-F238E27FC236}">
                  <a16:creationId xmlns:a16="http://schemas.microsoft.com/office/drawing/2014/main" id="{54DAFA88-F221-4F20-8508-D8A434E8CB26}"/>
                </a:ext>
              </a:extLst>
            </p:cNvPr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21;p59">
              <a:extLst>
                <a:ext uri="{FF2B5EF4-FFF2-40B4-BE49-F238E27FC236}">
                  <a16:creationId xmlns:a16="http://schemas.microsoft.com/office/drawing/2014/main" id="{87FE59F3-C614-48F4-B7AF-B688A7B31939}"/>
                </a:ext>
              </a:extLst>
            </p:cNvPr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327561" y="1455210"/>
            <a:ext cx="8229599" cy="897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UD Digi Kyokasho NK-B" panose="020B0400000000000000" pitchFamily="18" charset="-128"/>
              </a:rPr>
              <a:t>BÁO CÁO ĐỒ ÁN CƠ SỞ</a:t>
            </a:r>
            <a:endParaRPr b="1" dirty="0">
              <a:latin typeface="+mj-lt"/>
              <a:ea typeface="UD Digi Kyokasho NK-B" panose="020B0400000000000000" pitchFamily="18" charset="-128"/>
            </a:endParaRPr>
          </a:p>
        </p:txBody>
      </p:sp>
      <p:sp>
        <p:nvSpPr>
          <p:cNvPr id="283" name="Google Shape;861;p41">
            <a:extLst>
              <a:ext uri="{FF2B5EF4-FFF2-40B4-BE49-F238E27FC236}">
                <a16:creationId xmlns:a16="http://schemas.microsoft.com/office/drawing/2014/main" id="{FF22E204-D69E-4095-A794-141A1CDD56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4427" y="2399870"/>
            <a:ext cx="6978315" cy="6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" sz="2000" b="1" i="1" u="sng" dirty="0">
                <a:latin typeface="+mj-lt"/>
                <a:cs typeface="Times New Roman" panose="02020603050405020304" pitchFamily="18" charset="0"/>
              </a:rPr>
              <a:t>Đề tài:</a:t>
            </a:r>
            <a:r>
              <a:rPr lang="en" sz="2000" i="1" dirty="0">
                <a:latin typeface="+mj-lt"/>
                <a:cs typeface="Times New Roman" panose="02020603050405020304" pitchFamily="18" charset="0"/>
              </a:rPr>
              <a:t> Làm Game Học Tiếng Anh Trên Thiết Bị Di Động</a:t>
            </a:r>
            <a:endParaRPr sz="2000" i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C73991F8-648C-4DCF-8F5C-3FB708D02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8" y="166996"/>
            <a:ext cx="705179" cy="714954"/>
          </a:xfrm>
          <a:prstGeom prst="rect">
            <a:avLst/>
          </a:prstGeom>
        </p:spPr>
      </p:pic>
      <p:sp>
        <p:nvSpPr>
          <p:cNvPr id="285" name="Google Shape;861;p41">
            <a:extLst>
              <a:ext uri="{FF2B5EF4-FFF2-40B4-BE49-F238E27FC236}">
                <a16:creationId xmlns:a16="http://schemas.microsoft.com/office/drawing/2014/main" id="{2D954386-8856-4995-9C19-D4A9523FA2EC}"/>
              </a:ext>
            </a:extLst>
          </p:cNvPr>
          <p:cNvSpPr txBox="1">
            <a:spLocks/>
          </p:cNvSpPr>
          <p:nvPr/>
        </p:nvSpPr>
        <p:spPr>
          <a:xfrm>
            <a:off x="75627" y="4012870"/>
            <a:ext cx="4200740" cy="113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Giảng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hướng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dẫn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TS. 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Thị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Lương</a:t>
            </a:r>
            <a:endParaRPr lang="en-US" i="1" dirty="0">
              <a:latin typeface="+mj-lt"/>
              <a:cs typeface="Times New Roman" panose="02020603050405020304" pitchFamily="18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Sinh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thực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+mj-lt"/>
                <a:cs typeface="Times New Roman" panose="02020603050405020304" pitchFamily="18" charset="0"/>
              </a:rPr>
              <a:t>hiện</a:t>
            </a:r>
            <a:r>
              <a:rPr lang="en-US" b="1" i="1" dirty="0">
                <a:latin typeface="+mj-lt"/>
                <a:cs typeface="Times New Roman" panose="02020603050405020304" pitchFamily="18" charset="0"/>
              </a:rPr>
              <a:t>: </a:t>
            </a:r>
          </a:p>
          <a:p>
            <a:pPr marL="800100" lvl="1" indent="-34290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  <a:cs typeface="Times New Roman" panose="02020603050405020304" pitchFamily="18" charset="0"/>
              </a:rPr>
              <a:t>Đinh Trọng Đạt</a:t>
            </a:r>
          </a:p>
          <a:p>
            <a:pPr marL="800100" lvl="1" indent="-34290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i="1" dirty="0" err="1"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1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+mj-lt"/>
                <a:cs typeface="Times New Roman" panose="02020603050405020304" pitchFamily="18" charset="0"/>
              </a:rPr>
              <a:t>Vân</a:t>
            </a:r>
            <a:r>
              <a:rPr lang="en-US" sz="1400" i="1" dirty="0">
                <a:latin typeface="+mj-lt"/>
                <a:cs typeface="Times New Roman" panose="02020603050405020304" pitchFamily="18" charset="0"/>
              </a:rPr>
              <a:t> Anh</a:t>
            </a:r>
            <a:endParaRPr lang="vi-VN" sz="1400" i="1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" grpId="0"/>
      <p:bldP spid="283" grpId="0" build="p"/>
      <p:bldP spid="28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7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vi-VN" b="1" dirty="0"/>
              <a:t>FixedUpdate</a:t>
            </a:r>
            <a:endParaRPr lang="en-US" dirty="0"/>
          </a:p>
        </p:txBody>
      </p:sp>
      <p:sp>
        <p:nvSpPr>
          <p:cNvPr id="2357" name="Google Shape;2357;p47"/>
          <p:cNvSpPr txBox="1">
            <a:spLocks noGrp="1"/>
          </p:cNvSpPr>
          <p:nvPr>
            <p:ph type="subTitle" idx="5"/>
          </p:nvPr>
        </p:nvSpPr>
        <p:spPr>
          <a:xfrm>
            <a:off x="5749040" y="2023451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vi-VN" b="1" dirty="0"/>
              <a:t>OnEnable</a:t>
            </a:r>
            <a:endParaRPr lang="en-US" dirty="0"/>
          </a:p>
        </p:txBody>
      </p:sp>
      <p:sp>
        <p:nvSpPr>
          <p:cNvPr id="2359" name="Google Shape;2359;p47"/>
          <p:cNvSpPr txBox="1">
            <a:spLocks noGrp="1"/>
          </p:cNvSpPr>
          <p:nvPr>
            <p:ph type="subTitle" idx="7"/>
          </p:nvPr>
        </p:nvSpPr>
        <p:spPr>
          <a:xfrm>
            <a:off x="924118" y="1973310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vi-VN" b="1" dirty="0"/>
              <a:t>Awake</a:t>
            </a:r>
            <a:endParaRPr lang="en-US" dirty="0"/>
          </a:p>
        </p:txBody>
      </p:sp>
      <p:sp>
        <p:nvSpPr>
          <p:cNvPr id="2361" name="Google Shape;2361;p47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vi-VN" b="1" dirty="0"/>
              <a:t>Update</a:t>
            </a:r>
            <a:endParaRPr lang="en-US" dirty="0"/>
          </a:p>
        </p:txBody>
      </p:sp>
      <p:sp>
        <p:nvSpPr>
          <p:cNvPr id="2363" name="Google Shape;2363;p47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vi-VN" b="1" dirty="0"/>
              <a:t>LateUpdate</a:t>
            </a:r>
            <a:endParaRPr lang="en-US" dirty="0"/>
          </a:p>
        </p:txBody>
      </p:sp>
      <p:grpSp>
        <p:nvGrpSpPr>
          <p:cNvPr id="2365" name="Google Shape;2365;p47"/>
          <p:cNvGrpSpPr/>
          <p:nvPr/>
        </p:nvGrpSpPr>
        <p:grpSpPr>
          <a:xfrm>
            <a:off x="2079355" y="3148071"/>
            <a:ext cx="445314" cy="443581"/>
            <a:chOff x="1576325" y="2162175"/>
            <a:chExt cx="526625" cy="524575"/>
          </a:xfrm>
        </p:grpSpPr>
        <p:sp>
          <p:nvSpPr>
            <p:cNvPr id="2366" name="Google Shape;2366;p47"/>
            <p:cNvSpPr/>
            <p:nvPr/>
          </p:nvSpPr>
          <p:spPr>
            <a:xfrm>
              <a:off x="1576325" y="2406300"/>
              <a:ext cx="526625" cy="280450"/>
            </a:xfrm>
            <a:custGeom>
              <a:avLst/>
              <a:gdLst/>
              <a:ahLst/>
              <a:cxnLst/>
              <a:rect l="l" t="t" r="r" b="b"/>
              <a:pathLst>
                <a:path w="21065" h="11218" extrusionOk="0">
                  <a:moveTo>
                    <a:pt x="4321" y="1"/>
                  </a:moveTo>
                  <a:cubicBezTo>
                    <a:pt x="4060" y="1"/>
                    <a:pt x="3832" y="164"/>
                    <a:pt x="3767" y="425"/>
                  </a:cubicBezTo>
                  <a:lnTo>
                    <a:pt x="82" y="10500"/>
                  </a:lnTo>
                  <a:cubicBezTo>
                    <a:pt x="1" y="10859"/>
                    <a:pt x="262" y="11217"/>
                    <a:pt x="637" y="11217"/>
                  </a:cubicBezTo>
                  <a:lnTo>
                    <a:pt x="16842" y="11217"/>
                  </a:lnTo>
                  <a:cubicBezTo>
                    <a:pt x="17087" y="11217"/>
                    <a:pt x="17315" y="11038"/>
                    <a:pt x="17380" y="10793"/>
                  </a:cubicBezTo>
                  <a:lnTo>
                    <a:pt x="21065" y="718"/>
                  </a:lnTo>
                  <a:cubicBezTo>
                    <a:pt x="21065" y="359"/>
                    <a:pt x="20886" y="1"/>
                    <a:pt x="2051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2012450" y="2324800"/>
              <a:ext cx="36300" cy="81525"/>
            </a:xfrm>
            <a:custGeom>
              <a:avLst/>
              <a:gdLst/>
              <a:ahLst/>
              <a:cxnLst/>
              <a:rect l="l" t="t" r="r" b="b"/>
              <a:pathLst>
                <a:path w="1452" h="3261" extrusionOk="0">
                  <a:moveTo>
                    <a:pt x="1" y="0"/>
                  </a:moveTo>
                  <a:lnTo>
                    <a:pt x="1" y="3261"/>
                  </a:lnTo>
                  <a:lnTo>
                    <a:pt x="1452" y="3261"/>
                  </a:lnTo>
                  <a:lnTo>
                    <a:pt x="1452" y="636"/>
                  </a:lnTo>
                  <a:cubicBezTo>
                    <a:pt x="1452" y="277"/>
                    <a:pt x="1158" y="0"/>
                    <a:pt x="8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1577975" y="2261625"/>
              <a:ext cx="36300" cy="402300"/>
            </a:xfrm>
            <a:custGeom>
              <a:avLst/>
              <a:gdLst/>
              <a:ahLst/>
              <a:cxnLst/>
              <a:rect l="l" t="t" r="r" b="b"/>
              <a:pathLst>
                <a:path w="1452" h="16092" extrusionOk="0">
                  <a:moveTo>
                    <a:pt x="636" y="0"/>
                  </a:moveTo>
                  <a:cubicBezTo>
                    <a:pt x="277" y="0"/>
                    <a:pt x="0" y="277"/>
                    <a:pt x="0" y="620"/>
                  </a:cubicBezTo>
                  <a:lnTo>
                    <a:pt x="0" y="16091"/>
                  </a:lnTo>
                  <a:lnTo>
                    <a:pt x="82" y="16091"/>
                  </a:lnTo>
                  <a:lnTo>
                    <a:pt x="1451" y="12342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1668450" y="2162175"/>
              <a:ext cx="344025" cy="260050"/>
            </a:xfrm>
            <a:custGeom>
              <a:avLst/>
              <a:gdLst/>
              <a:ahLst/>
              <a:cxnLst/>
              <a:rect l="l" t="t" r="r" b="b"/>
              <a:pathLst>
                <a:path w="13761" h="10402" extrusionOk="0">
                  <a:moveTo>
                    <a:pt x="0" y="0"/>
                  </a:moveTo>
                  <a:lnTo>
                    <a:pt x="0" y="10402"/>
                  </a:lnTo>
                  <a:lnTo>
                    <a:pt x="82" y="10190"/>
                  </a:lnTo>
                  <a:cubicBezTo>
                    <a:pt x="147" y="9929"/>
                    <a:pt x="375" y="9766"/>
                    <a:pt x="636" y="9766"/>
                  </a:cubicBezTo>
                  <a:lnTo>
                    <a:pt x="13761" y="9766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1719800" y="2288525"/>
              <a:ext cx="241325" cy="18350"/>
            </a:xfrm>
            <a:custGeom>
              <a:avLst/>
              <a:gdLst/>
              <a:ahLst/>
              <a:cxnLst/>
              <a:rect l="l" t="t" r="r" b="b"/>
              <a:pathLst>
                <a:path w="9653" h="734" extrusionOk="0">
                  <a:moveTo>
                    <a:pt x="490" y="0"/>
                  </a:moveTo>
                  <a:cubicBezTo>
                    <a:pt x="1" y="0"/>
                    <a:pt x="1" y="734"/>
                    <a:pt x="490" y="734"/>
                  </a:cubicBezTo>
                  <a:lnTo>
                    <a:pt x="9163" y="734"/>
                  </a:lnTo>
                  <a:cubicBezTo>
                    <a:pt x="9652" y="734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1719800" y="2225350"/>
              <a:ext cx="114550" cy="17950"/>
            </a:xfrm>
            <a:custGeom>
              <a:avLst/>
              <a:gdLst/>
              <a:ahLst/>
              <a:cxnLst/>
              <a:rect l="l" t="t" r="r" b="b"/>
              <a:pathLst>
                <a:path w="4582" h="718" extrusionOk="0">
                  <a:moveTo>
                    <a:pt x="490" y="0"/>
                  </a:moveTo>
                  <a:cubicBezTo>
                    <a:pt x="1" y="0"/>
                    <a:pt x="1" y="717"/>
                    <a:pt x="490" y="717"/>
                  </a:cubicBezTo>
                  <a:lnTo>
                    <a:pt x="4109" y="717"/>
                  </a:lnTo>
                  <a:cubicBezTo>
                    <a:pt x="4582" y="717"/>
                    <a:pt x="4582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1719800" y="2352100"/>
              <a:ext cx="241325" cy="17950"/>
            </a:xfrm>
            <a:custGeom>
              <a:avLst/>
              <a:gdLst/>
              <a:ahLst/>
              <a:cxnLst/>
              <a:rect l="l" t="t" r="r" b="b"/>
              <a:pathLst>
                <a:path w="9653" h="718" extrusionOk="0">
                  <a:moveTo>
                    <a:pt x="490" y="0"/>
                  </a:moveTo>
                  <a:cubicBezTo>
                    <a:pt x="1" y="0"/>
                    <a:pt x="1" y="718"/>
                    <a:pt x="490" y="718"/>
                  </a:cubicBezTo>
                  <a:lnTo>
                    <a:pt x="9163" y="718"/>
                  </a:lnTo>
                  <a:cubicBezTo>
                    <a:pt x="9652" y="718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1641550" y="2180100"/>
              <a:ext cx="26925" cy="316700"/>
            </a:xfrm>
            <a:custGeom>
              <a:avLst/>
              <a:gdLst/>
              <a:ahLst/>
              <a:cxnLst/>
              <a:rect l="l" t="t" r="r" b="b"/>
              <a:pathLst>
                <a:path w="1077" h="12668" extrusionOk="0">
                  <a:moveTo>
                    <a:pt x="0" y="0"/>
                  </a:moveTo>
                  <a:lnTo>
                    <a:pt x="0" y="12668"/>
                  </a:lnTo>
                  <a:lnTo>
                    <a:pt x="1076" y="968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1614250" y="2198025"/>
              <a:ext cx="27325" cy="372975"/>
            </a:xfrm>
            <a:custGeom>
              <a:avLst/>
              <a:gdLst/>
              <a:ahLst/>
              <a:cxnLst/>
              <a:rect l="l" t="t" r="r" b="b"/>
              <a:pathLst>
                <a:path w="1093" h="14919" extrusionOk="0">
                  <a:moveTo>
                    <a:pt x="0" y="1"/>
                  </a:moveTo>
                  <a:lnTo>
                    <a:pt x="0" y="14918"/>
                  </a:lnTo>
                  <a:lnTo>
                    <a:pt x="1092" y="11951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47"/>
          <p:cNvGrpSpPr/>
          <p:nvPr/>
        </p:nvGrpSpPr>
        <p:grpSpPr>
          <a:xfrm>
            <a:off x="1785981" y="1426292"/>
            <a:ext cx="454793" cy="452411"/>
            <a:chOff x="3111700" y="2161850"/>
            <a:chExt cx="526625" cy="524900"/>
          </a:xfrm>
        </p:grpSpPr>
        <p:sp>
          <p:nvSpPr>
            <p:cNvPr id="2376" name="Google Shape;2376;p47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7E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47"/>
          <p:cNvGrpSpPr/>
          <p:nvPr/>
        </p:nvGrpSpPr>
        <p:grpSpPr>
          <a:xfrm>
            <a:off x="4090104" y="1415739"/>
            <a:ext cx="450298" cy="434570"/>
            <a:chOff x="3937075" y="2182550"/>
            <a:chExt cx="469550" cy="504200"/>
          </a:xfrm>
        </p:grpSpPr>
        <p:sp>
          <p:nvSpPr>
            <p:cNvPr id="2384" name="Google Shape;2384;p47"/>
            <p:cNvSpPr/>
            <p:nvPr/>
          </p:nvSpPr>
          <p:spPr>
            <a:xfrm>
              <a:off x="3937075" y="2217200"/>
              <a:ext cx="469550" cy="95800"/>
            </a:xfrm>
            <a:custGeom>
              <a:avLst/>
              <a:gdLst/>
              <a:ahLst/>
              <a:cxnLst/>
              <a:rect l="l" t="t" r="r" b="b"/>
              <a:pathLst>
                <a:path w="18782" h="3832" extrusionOk="0">
                  <a:moveTo>
                    <a:pt x="0" y="0"/>
                  </a:moveTo>
                  <a:lnTo>
                    <a:pt x="0" y="3831"/>
                  </a:lnTo>
                  <a:lnTo>
                    <a:pt x="18782" y="3831"/>
                  </a:lnTo>
                  <a:lnTo>
                    <a:pt x="18782" y="0"/>
                  </a:lnTo>
                  <a:lnTo>
                    <a:pt x="15994" y="0"/>
                  </a:lnTo>
                  <a:lnTo>
                    <a:pt x="15994" y="1386"/>
                  </a:lnTo>
                  <a:lnTo>
                    <a:pt x="13565" y="1386"/>
                  </a:lnTo>
                  <a:lnTo>
                    <a:pt x="13565" y="0"/>
                  </a:lnTo>
                  <a:lnTo>
                    <a:pt x="5217" y="0"/>
                  </a:lnTo>
                  <a:lnTo>
                    <a:pt x="5217" y="1386"/>
                  </a:lnTo>
                  <a:lnTo>
                    <a:pt x="2772" y="138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3937075" y="2312975"/>
              <a:ext cx="469550" cy="373775"/>
            </a:xfrm>
            <a:custGeom>
              <a:avLst/>
              <a:gdLst/>
              <a:ahLst/>
              <a:cxnLst/>
              <a:rect l="l" t="t" r="r" b="b"/>
              <a:pathLst>
                <a:path w="18782" h="14951" extrusionOk="0">
                  <a:moveTo>
                    <a:pt x="0" y="0"/>
                  </a:moveTo>
                  <a:lnTo>
                    <a:pt x="0" y="14950"/>
                  </a:lnTo>
                  <a:lnTo>
                    <a:pt x="18782" y="14950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4006350" y="2373700"/>
              <a:ext cx="330575" cy="252325"/>
            </a:xfrm>
            <a:custGeom>
              <a:avLst/>
              <a:gdLst/>
              <a:ahLst/>
              <a:cxnLst/>
              <a:rect l="l" t="t" r="r" b="b"/>
              <a:pathLst>
                <a:path w="13223" h="10093" extrusionOk="0">
                  <a:moveTo>
                    <a:pt x="3131" y="701"/>
                  </a:moveTo>
                  <a:lnTo>
                    <a:pt x="3131" y="3131"/>
                  </a:lnTo>
                  <a:lnTo>
                    <a:pt x="702" y="3131"/>
                  </a:lnTo>
                  <a:lnTo>
                    <a:pt x="702" y="701"/>
                  </a:lnTo>
                  <a:close/>
                  <a:moveTo>
                    <a:pt x="6261" y="701"/>
                  </a:moveTo>
                  <a:lnTo>
                    <a:pt x="6261" y="3131"/>
                  </a:lnTo>
                  <a:lnTo>
                    <a:pt x="3832" y="3131"/>
                  </a:lnTo>
                  <a:lnTo>
                    <a:pt x="3832" y="701"/>
                  </a:lnTo>
                  <a:close/>
                  <a:moveTo>
                    <a:pt x="9408" y="701"/>
                  </a:moveTo>
                  <a:lnTo>
                    <a:pt x="9408" y="3131"/>
                  </a:lnTo>
                  <a:lnTo>
                    <a:pt x="6962" y="3131"/>
                  </a:lnTo>
                  <a:lnTo>
                    <a:pt x="6962" y="701"/>
                  </a:lnTo>
                  <a:close/>
                  <a:moveTo>
                    <a:pt x="12538" y="701"/>
                  </a:moveTo>
                  <a:lnTo>
                    <a:pt x="12538" y="3131"/>
                  </a:lnTo>
                  <a:lnTo>
                    <a:pt x="10093" y="3131"/>
                  </a:lnTo>
                  <a:lnTo>
                    <a:pt x="10093" y="701"/>
                  </a:lnTo>
                  <a:close/>
                  <a:moveTo>
                    <a:pt x="3131" y="3832"/>
                  </a:moveTo>
                  <a:lnTo>
                    <a:pt x="3131" y="6261"/>
                  </a:lnTo>
                  <a:lnTo>
                    <a:pt x="702" y="6261"/>
                  </a:lnTo>
                  <a:lnTo>
                    <a:pt x="702" y="3832"/>
                  </a:lnTo>
                  <a:close/>
                  <a:moveTo>
                    <a:pt x="6261" y="3832"/>
                  </a:moveTo>
                  <a:lnTo>
                    <a:pt x="6261" y="6261"/>
                  </a:lnTo>
                  <a:lnTo>
                    <a:pt x="3832" y="6261"/>
                  </a:lnTo>
                  <a:lnTo>
                    <a:pt x="3832" y="3832"/>
                  </a:lnTo>
                  <a:close/>
                  <a:moveTo>
                    <a:pt x="9408" y="3832"/>
                  </a:moveTo>
                  <a:lnTo>
                    <a:pt x="9408" y="6261"/>
                  </a:lnTo>
                  <a:lnTo>
                    <a:pt x="6962" y="6261"/>
                  </a:lnTo>
                  <a:lnTo>
                    <a:pt x="6962" y="3832"/>
                  </a:lnTo>
                  <a:close/>
                  <a:moveTo>
                    <a:pt x="12538" y="3832"/>
                  </a:moveTo>
                  <a:lnTo>
                    <a:pt x="12538" y="6261"/>
                  </a:lnTo>
                  <a:lnTo>
                    <a:pt x="10093" y="6261"/>
                  </a:lnTo>
                  <a:lnTo>
                    <a:pt x="10093" y="3832"/>
                  </a:lnTo>
                  <a:close/>
                  <a:moveTo>
                    <a:pt x="3131" y="6962"/>
                  </a:moveTo>
                  <a:lnTo>
                    <a:pt x="3131" y="9391"/>
                  </a:lnTo>
                  <a:lnTo>
                    <a:pt x="702" y="9391"/>
                  </a:lnTo>
                  <a:lnTo>
                    <a:pt x="702" y="6962"/>
                  </a:lnTo>
                  <a:close/>
                  <a:moveTo>
                    <a:pt x="6261" y="6962"/>
                  </a:moveTo>
                  <a:lnTo>
                    <a:pt x="6261" y="9391"/>
                  </a:lnTo>
                  <a:lnTo>
                    <a:pt x="3832" y="9391"/>
                  </a:lnTo>
                  <a:lnTo>
                    <a:pt x="3832" y="6962"/>
                  </a:lnTo>
                  <a:close/>
                  <a:moveTo>
                    <a:pt x="9408" y="6962"/>
                  </a:moveTo>
                  <a:lnTo>
                    <a:pt x="9408" y="9391"/>
                  </a:lnTo>
                  <a:lnTo>
                    <a:pt x="6962" y="9391"/>
                  </a:lnTo>
                  <a:lnTo>
                    <a:pt x="6962" y="6962"/>
                  </a:lnTo>
                  <a:close/>
                  <a:moveTo>
                    <a:pt x="12538" y="6962"/>
                  </a:moveTo>
                  <a:lnTo>
                    <a:pt x="12538" y="9391"/>
                  </a:lnTo>
                  <a:lnTo>
                    <a:pt x="10093" y="9391"/>
                  </a:lnTo>
                  <a:lnTo>
                    <a:pt x="10093" y="6962"/>
                  </a:lnTo>
                  <a:close/>
                  <a:moveTo>
                    <a:pt x="1" y="0"/>
                  </a:moveTo>
                  <a:lnTo>
                    <a:pt x="1" y="10092"/>
                  </a:lnTo>
                  <a:lnTo>
                    <a:pt x="13223" y="10092"/>
                  </a:lnTo>
                  <a:lnTo>
                    <a:pt x="13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4006350" y="2182550"/>
              <a:ext cx="61175" cy="69300"/>
            </a:xfrm>
            <a:custGeom>
              <a:avLst/>
              <a:gdLst/>
              <a:ahLst/>
              <a:cxnLst/>
              <a:rect l="l" t="t" r="r" b="b"/>
              <a:pathLst>
                <a:path w="2447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46" y="277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>
              <a:off x="4276175" y="2182550"/>
              <a:ext cx="60750" cy="69300"/>
            </a:xfrm>
            <a:custGeom>
              <a:avLst/>
              <a:gdLst/>
              <a:ahLst/>
              <a:cxnLst/>
              <a:rect l="l" t="t" r="r" b="b"/>
              <a:pathLst>
                <a:path w="2430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30" y="2772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>
              <a:off x="4180400" y="2469475"/>
              <a:ext cx="61150" cy="60750"/>
            </a:xfrm>
            <a:custGeom>
              <a:avLst/>
              <a:gdLst/>
              <a:ahLst/>
              <a:cxnLst/>
              <a:rect l="l" t="t" r="r" b="b"/>
              <a:pathLst>
                <a:path w="2446" h="2430" extrusionOk="0">
                  <a:moveTo>
                    <a:pt x="0" y="1"/>
                  </a:moveTo>
                  <a:lnTo>
                    <a:pt x="0" y="2430"/>
                  </a:lnTo>
                  <a:lnTo>
                    <a:pt x="2446" y="2430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7"/>
          <p:cNvGrpSpPr/>
          <p:nvPr/>
        </p:nvGrpSpPr>
        <p:grpSpPr>
          <a:xfrm>
            <a:off x="6504830" y="1418767"/>
            <a:ext cx="471420" cy="432825"/>
            <a:chOff x="4678475" y="2184575"/>
            <a:chExt cx="491575" cy="502175"/>
          </a:xfrm>
        </p:grpSpPr>
        <p:sp>
          <p:nvSpPr>
            <p:cNvPr id="2391" name="Google Shape;2391;p47"/>
            <p:cNvSpPr/>
            <p:nvPr/>
          </p:nvSpPr>
          <p:spPr>
            <a:xfrm>
              <a:off x="4678475" y="2184575"/>
              <a:ext cx="491575" cy="502175"/>
            </a:xfrm>
            <a:custGeom>
              <a:avLst/>
              <a:gdLst/>
              <a:ahLst/>
              <a:cxnLst/>
              <a:rect l="l" t="t" r="r" b="b"/>
              <a:pathLst>
                <a:path w="19663" h="20087" extrusionOk="0">
                  <a:moveTo>
                    <a:pt x="0" y="1"/>
                  </a:moveTo>
                  <a:lnTo>
                    <a:pt x="0" y="20086"/>
                  </a:lnTo>
                  <a:lnTo>
                    <a:pt x="19662" y="20086"/>
                  </a:lnTo>
                  <a:lnTo>
                    <a:pt x="19662" y="3408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4753050" y="2462150"/>
              <a:ext cx="331400" cy="224600"/>
            </a:xfrm>
            <a:custGeom>
              <a:avLst/>
              <a:gdLst/>
              <a:ahLst/>
              <a:cxnLst/>
              <a:rect l="l" t="t" r="r" b="b"/>
              <a:pathLst>
                <a:path w="13256" h="8984" extrusionOk="0">
                  <a:moveTo>
                    <a:pt x="1" y="0"/>
                  </a:moveTo>
                  <a:lnTo>
                    <a:pt x="1" y="8983"/>
                  </a:lnTo>
                  <a:lnTo>
                    <a:pt x="13255" y="8983"/>
                  </a:lnTo>
                  <a:lnTo>
                    <a:pt x="132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4753050" y="2462150"/>
              <a:ext cx="331400" cy="128800"/>
            </a:xfrm>
            <a:custGeom>
              <a:avLst/>
              <a:gdLst/>
              <a:ahLst/>
              <a:cxnLst/>
              <a:rect l="l" t="t" r="r" b="b"/>
              <a:pathLst>
                <a:path w="13256" h="5152" extrusionOk="0">
                  <a:moveTo>
                    <a:pt x="1" y="0"/>
                  </a:moveTo>
                  <a:lnTo>
                    <a:pt x="1" y="5152"/>
                  </a:lnTo>
                  <a:lnTo>
                    <a:pt x="13255" y="5152"/>
                  </a:lnTo>
                  <a:lnTo>
                    <a:pt x="1325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4774650" y="2184575"/>
              <a:ext cx="277600" cy="170800"/>
            </a:xfrm>
            <a:custGeom>
              <a:avLst/>
              <a:gdLst/>
              <a:ahLst/>
              <a:cxnLst/>
              <a:rect l="l" t="t" r="r" b="b"/>
              <a:pathLst>
                <a:path w="11104" h="6832" extrusionOk="0">
                  <a:moveTo>
                    <a:pt x="1" y="1"/>
                  </a:moveTo>
                  <a:lnTo>
                    <a:pt x="1" y="6832"/>
                  </a:lnTo>
                  <a:lnTo>
                    <a:pt x="11103" y="6832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4792175" y="2494350"/>
              <a:ext cx="103550" cy="21200"/>
            </a:xfrm>
            <a:custGeom>
              <a:avLst/>
              <a:gdLst/>
              <a:ahLst/>
              <a:cxnLst/>
              <a:rect l="l" t="t" r="r" b="b"/>
              <a:pathLst>
                <a:path w="4142" h="848" extrusionOk="0">
                  <a:moveTo>
                    <a:pt x="571" y="0"/>
                  </a:moveTo>
                  <a:cubicBezTo>
                    <a:pt x="1" y="0"/>
                    <a:pt x="1" y="848"/>
                    <a:pt x="571" y="848"/>
                  </a:cubicBezTo>
                  <a:lnTo>
                    <a:pt x="3571" y="848"/>
                  </a:lnTo>
                  <a:cubicBezTo>
                    <a:pt x="4142" y="848"/>
                    <a:pt x="4142" y="0"/>
                    <a:pt x="3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4792175" y="2537125"/>
              <a:ext cx="135350" cy="21225"/>
            </a:xfrm>
            <a:custGeom>
              <a:avLst/>
              <a:gdLst/>
              <a:ahLst/>
              <a:cxnLst/>
              <a:rect l="l" t="t" r="r" b="b"/>
              <a:pathLst>
                <a:path w="5414" h="849" extrusionOk="0">
                  <a:moveTo>
                    <a:pt x="571" y="1"/>
                  </a:moveTo>
                  <a:cubicBezTo>
                    <a:pt x="1" y="1"/>
                    <a:pt x="1" y="849"/>
                    <a:pt x="571" y="849"/>
                  </a:cubicBezTo>
                  <a:lnTo>
                    <a:pt x="4843" y="849"/>
                  </a:lnTo>
                  <a:cubicBezTo>
                    <a:pt x="5414" y="849"/>
                    <a:pt x="5414" y="1"/>
                    <a:pt x="4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4934850" y="2537250"/>
              <a:ext cx="22425" cy="21225"/>
            </a:xfrm>
            <a:custGeom>
              <a:avLst/>
              <a:gdLst/>
              <a:ahLst/>
              <a:cxnLst/>
              <a:rect l="l" t="t" r="r" b="b"/>
              <a:pathLst>
                <a:path w="897" h="849" extrusionOk="0">
                  <a:moveTo>
                    <a:pt x="426" y="0"/>
                  </a:moveTo>
                  <a:cubicBezTo>
                    <a:pt x="318" y="0"/>
                    <a:pt x="212" y="37"/>
                    <a:pt x="130" y="110"/>
                  </a:cubicBezTo>
                  <a:cubicBezTo>
                    <a:pt x="49" y="192"/>
                    <a:pt x="0" y="306"/>
                    <a:pt x="0" y="420"/>
                  </a:cubicBezTo>
                  <a:cubicBezTo>
                    <a:pt x="0" y="676"/>
                    <a:pt x="214" y="849"/>
                    <a:pt x="437" y="849"/>
                  </a:cubicBezTo>
                  <a:cubicBezTo>
                    <a:pt x="541" y="849"/>
                    <a:pt x="646" y="812"/>
                    <a:pt x="734" y="730"/>
                  </a:cubicBezTo>
                  <a:cubicBezTo>
                    <a:pt x="897" y="550"/>
                    <a:pt x="897" y="289"/>
                    <a:pt x="734" y="110"/>
                  </a:cubicBezTo>
                  <a:cubicBezTo>
                    <a:pt x="644" y="37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4956025" y="2216375"/>
              <a:ext cx="64425" cy="106800"/>
            </a:xfrm>
            <a:custGeom>
              <a:avLst/>
              <a:gdLst/>
              <a:ahLst/>
              <a:cxnLst/>
              <a:rect l="l" t="t" r="r" b="b"/>
              <a:pathLst>
                <a:path w="2577" h="4272" extrusionOk="0">
                  <a:moveTo>
                    <a:pt x="1713" y="864"/>
                  </a:moveTo>
                  <a:lnTo>
                    <a:pt x="1713" y="3424"/>
                  </a:lnTo>
                  <a:lnTo>
                    <a:pt x="865" y="3424"/>
                  </a:lnTo>
                  <a:lnTo>
                    <a:pt x="865" y="864"/>
                  </a:lnTo>
                  <a:close/>
                  <a:moveTo>
                    <a:pt x="1" y="0"/>
                  </a:moveTo>
                  <a:lnTo>
                    <a:pt x="1" y="4272"/>
                  </a:lnTo>
                  <a:lnTo>
                    <a:pt x="2577" y="4272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4774650" y="2184575"/>
              <a:ext cx="160225" cy="170800"/>
            </a:xfrm>
            <a:custGeom>
              <a:avLst/>
              <a:gdLst/>
              <a:ahLst/>
              <a:cxnLst/>
              <a:rect l="l" t="t" r="r" b="b"/>
              <a:pathLst>
                <a:path w="6409" h="6832" extrusionOk="0">
                  <a:moveTo>
                    <a:pt x="1" y="1"/>
                  </a:moveTo>
                  <a:lnTo>
                    <a:pt x="1" y="6832"/>
                  </a:lnTo>
                  <a:lnTo>
                    <a:pt x="6408" y="6832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0" name="Google Shape;2400;p47"/>
          <p:cNvGrpSpPr/>
          <p:nvPr/>
        </p:nvGrpSpPr>
        <p:grpSpPr>
          <a:xfrm>
            <a:off x="6603362" y="3139213"/>
            <a:ext cx="474255" cy="452438"/>
            <a:chOff x="6708650" y="2151725"/>
            <a:chExt cx="560850" cy="535050"/>
          </a:xfrm>
        </p:grpSpPr>
        <p:sp>
          <p:nvSpPr>
            <p:cNvPr id="2401" name="Google Shape;2401;p47"/>
            <p:cNvSpPr/>
            <p:nvPr/>
          </p:nvSpPr>
          <p:spPr>
            <a:xfrm>
              <a:off x="6708650" y="2151725"/>
              <a:ext cx="560850" cy="535050"/>
            </a:xfrm>
            <a:custGeom>
              <a:avLst/>
              <a:gdLst/>
              <a:ahLst/>
              <a:cxnLst/>
              <a:rect l="l" t="t" r="r" b="b"/>
              <a:pathLst>
                <a:path w="22434" h="21402" extrusionOk="0">
                  <a:moveTo>
                    <a:pt x="10718" y="8021"/>
                  </a:moveTo>
                  <a:cubicBezTo>
                    <a:pt x="11375" y="8021"/>
                    <a:pt x="12044" y="8266"/>
                    <a:pt x="12587" y="8814"/>
                  </a:cubicBezTo>
                  <a:cubicBezTo>
                    <a:pt x="13630" y="9858"/>
                    <a:pt x="13630" y="11553"/>
                    <a:pt x="12587" y="12597"/>
                  </a:cubicBezTo>
                  <a:cubicBezTo>
                    <a:pt x="12044" y="13139"/>
                    <a:pt x="11375" y="13382"/>
                    <a:pt x="10719" y="13382"/>
                  </a:cubicBezTo>
                  <a:cubicBezTo>
                    <a:pt x="9344" y="13382"/>
                    <a:pt x="8022" y="12316"/>
                    <a:pt x="8022" y="10705"/>
                  </a:cubicBezTo>
                  <a:cubicBezTo>
                    <a:pt x="8022" y="9095"/>
                    <a:pt x="9343" y="8021"/>
                    <a:pt x="10718" y="8021"/>
                  </a:cubicBezTo>
                  <a:close/>
                  <a:moveTo>
                    <a:pt x="10682" y="1"/>
                  </a:moveTo>
                  <a:cubicBezTo>
                    <a:pt x="9308" y="1"/>
                    <a:pt x="7923" y="265"/>
                    <a:pt x="6603" y="809"/>
                  </a:cubicBezTo>
                  <a:cubicBezTo>
                    <a:pt x="2609" y="2472"/>
                    <a:pt x="0" y="6369"/>
                    <a:pt x="0" y="10705"/>
                  </a:cubicBezTo>
                  <a:cubicBezTo>
                    <a:pt x="0" y="15026"/>
                    <a:pt x="2609" y="18922"/>
                    <a:pt x="6603" y="20585"/>
                  </a:cubicBezTo>
                  <a:cubicBezTo>
                    <a:pt x="7924" y="21135"/>
                    <a:pt x="9311" y="21402"/>
                    <a:pt x="10687" y="21402"/>
                  </a:cubicBezTo>
                  <a:cubicBezTo>
                    <a:pt x="13471" y="21402"/>
                    <a:pt x="16209" y="20310"/>
                    <a:pt x="18260" y="18270"/>
                  </a:cubicBezTo>
                  <a:cubicBezTo>
                    <a:pt x="22434" y="14096"/>
                    <a:pt x="22434" y="7314"/>
                    <a:pt x="18260" y="3141"/>
                  </a:cubicBezTo>
                  <a:cubicBezTo>
                    <a:pt x="16208" y="1088"/>
                    <a:pt x="13468" y="1"/>
                    <a:pt x="10682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6870875" y="2313900"/>
              <a:ext cx="220525" cy="210525"/>
            </a:xfrm>
            <a:custGeom>
              <a:avLst/>
              <a:gdLst/>
              <a:ahLst/>
              <a:cxnLst/>
              <a:rect l="l" t="t" r="r" b="b"/>
              <a:pathLst>
                <a:path w="8821" h="8421" extrusionOk="0">
                  <a:moveTo>
                    <a:pt x="4215" y="3067"/>
                  </a:moveTo>
                  <a:cubicBezTo>
                    <a:pt x="4496" y="3067"/>
                    <a:pt x="4785" y="3171"/>
                    <a:pt x="5022" y="3403"/>
                  </a:cubicBezTo>
                  <a:cubicBezTo>
                    <a:pt x="5462" y="3843"/>
                    <a:pt x="5462" y="4577"/>
                    <a:pt x="5022" y="5017"/>
                  </a:cubicBezTo>
                  <a:cubicBezTo>
                    <a:pt x="4784" y="5255"/>
                    <a:pt x="4494" y="5361"/>
                    <a:pt x="4212" y="5361"/>
                  </a:cubicBezTo>
                  <a:cubicBezTo>
                    <a:pt x="3624" y="5361"/>
                    <a:pt x="3065" y="4901"/>
                    <a:pt x="3065" y="4218"/>
                  </a:cubicBezTo>
                  <a:cubicBezTo>
                    <a:pt x="3065" y="3523"/>
                    <a:pt x="3625" y="3067"/>
                    <a:pt x="4215" y="3067"/>
                  </a:cubicBezTo>
                  <a:close/>
                  <a:moveTo>
                    <a:pt x="4240" y="0"/>
                  </a:moveTo>
                  <a:cubicBezTo>
                    <a:pt x="2078" y="0"/>
                    <a:pt x="0" y="1679"/>
                    <a:pt x="0" y="4218"/>
                  </a:cubicBezTo>
                  <a:cubicBezTo>
                    <a:pt x="0" y="6745"/>
                    <a:pt x="2077" y="8421"/>
                    <a:pt x="4238" y="8421"/>
                  </a:cubicBezTo>
                  <a:cubicBezTo>
                    <a:pt x="5269" y="8421"/>
                    <a:pt x="6320" y="8039"/>
                    <a:pt x="7174" y="7186"/>
                  </a:cubicBezTo>
                  <a:cubicBezTo>
                    <a:pt x="8820" y="5539"/>
                    <a:pt x="8820" y="2882"/>
                    <a:pt x="7174" y="1235"/>
                  </a:cubicBezTo>
                  <a:cubicBezTo>
                    <a:pt x="6321" y="382"/>
                    <a:pt x="5271" y="0"/>
                    <a:pt x="42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7026575" y="2469475"/>
              <a:ext cx="184250" cy="184650"/>
            </a:xfrm>
            <a:custGeom>
              <a:avLst/>
              <a:gdLst/>
              <a:ahLst/>
              <a:cxnLst/>
              <a:rect l="l" t="t" r="r" b="b"/>
              <a:pathLst>
                <a:path w="7370" h="7386" extrusionOk="0">
                  <a:moveTo>
                    <a:pt x="1663" y="1"/>
                  </a:moveTo>
                  <a:cubicBezTo>
                    <a:pt x="1467" y="359"/>
                    <a:pt x="1239" y="685"/>
                    <a:pt x="946" y="963"/>
                  </a:cubicBezTo>
                  <a:cubicBezTo>
                    <a:pt x="669" y="1240"/>
                    <a:pt x="343" y="1484"/>
                    <a:pt x="0" y="1680"/>
                  </a:cubicBezTo>
                  <a:lnTo>
                    <a:pt x="3114" y="7386"/>
                  </a:lnTo>
                  <a:cubicBezTo>
                    <a:pt x="4908" y="6392"/>
                    <a:pt x="6391" y="4924"/>
                    <a:pt x="7369" y="3131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6741250" y="2184575"/>
              <a:ext cx="184250" cy="184250"/>
            </a:xfrm>
            <a:custGeom>
              <a:avLst/>
              <a:gdLst/>
              <a:ahLst/>
              <a:cxnLst/>
              <a:rect l="l" t="t" r="r" b="b"/>
              <a:pathLst>
                <a:path w="7370" h="7370" extrusionOk="0">
                  <a:moveTo>
                    <a:pt x="4256" y="1"/>
                  </a:moveTo>
                  <a:cubicBezTo>
                    <a:pt x="2463" y="979"/>
                    <a:pt x="979" y="2463"/>
                    <a:pt x="1" y="4256"/>
                  </a:cubicBezTo>
                  <a:lnTo>
                    <a:pt x="5707" y="7370"/>
                  </a:lnTo>
                  <a:cubicBezTo>
                    <a:pt x="5903" y="7027"/>
                    <a:pt x="6131" y="6701"/>
                    <a:pt x="6424" y="6408"/>
                  </a:cubicBezTo>
                  <a:cubicBezTo>
                    <a:pt x="6701" y="6131"/>
                    <a:pt x="7028" y="5886"/>
                    <a:pt x="7370" y="5707"/>
                  </a:cubicBezTo>
                  <a:lnTo>
                    <a:pt x="42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5" name="Google Shape;2405;p47"/>
          <p:cNvGrpSpPr/>
          <p:nvPr/>
        </p:nvGrpSpPr>
        <p:grpSpPr>
          <a:xfrm>
            <a:off x="4370555" y="3147881"/>
            <a:ext cx="398108" cy="443771"/>
            <a:chOff x="7437000" y="2161950"/>
            <a:chExt cx="470800" cy="524800"/>
          </a:xfrm>
        </p:grpSpPr>
        <p:sp>
          <p:nvSpPr>
            <p:cNvPr id="2406" name="Google Shape;2406;p47"/>
            <p:cNvSpPr/>
            <p:nvPr/>
          </p:nvSpPr>
          <p:spPr>
            <a:xfrm>
              <a:off x="7437000" y="2207000"/>
              <a:ext cx="470800" cy="479750"/>
            </a:xfrm>
            <a:custGeom>
              <a:avLst/>
              <a:gdLst/>
              <a:ahLst/>
              <a:cxnLst/>
              <a:rect l="l" t="t" r="r" b="b"/>
              <a:pathLst>
                <a:path w="18832" h="19190" extrusionOk="0">
                  <a:moveTo>
                    <a:pt x="1" y="0"/>
                  </a:moveTo>
                  <a:lnTo>
                    <a:pt x="1" y="19189"/>
                  </a:lnTo>
                  <a:lnTo>
                    <a:pt x="18831" y="19189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7726800" y="2162175"/>
              <a:ext cx="72175" cy="90100"/>
            </a:xfrm>
            <a:custGeom>
              <a:avLst/>
              <a:gdLst/>
              <a:ahLst/>
              <a:cxnLst/>
              <a:rect l="l" t="t" r="r" b="b"/>
              <a:pathLst>
                <a:path w="2887" h="3604" extrusionOk="0">
                  <a:moveTo>
                    <a:pt x="1076" y="0"/>
                  </a:moveTo>
                  <a:cubicBezTo>
                    <a:pt x="685" y="0"/>
                    <a:pt x="310" y="131"/>
                    <a:pt x="0" y="359"/>
                  </a:cubicBezTo>
                  <a:cubicBezTo>
                    <a:pt x="180" y="505"/>
                    <a:pt x="343" y="701"/>
                    <a:pt x="473" y="897"/>
                  </a:cubicBezTo>
                  <a:cubicBezTo>
                    <a:pt x="661" y="770"/>
                    <a:pt x="870" y="711"/>
                    <a:pt x="1077" y="711"/>
                  </a:cubicBezTo>
                  <a:cubicBezTo>
                    <a:pt x="1534" y="711"/>
                    <a:pt x="1974" y="1001"/>
                    <a:pt x="2120" y="1484"/>
                  </a:cubicBezTo>
                  <a:cubicBezTo>
                    <a:pt x="2332" y="2185"/>
                    <a:pt x="1810" y="2886"/>
                    <a:pt x="1076" y="2886"/>
                  </a:cubicBezTo>
                  <a:cubicBezTo>
                    <a:pt x="604" y="2886"/>
                    <a:pt x="604" y="3603"/>
                    <a:pt x="1076" y="3603"/>
                  </a:cubicBezTo>
                  <a:cubicBezTo>
                    <a:pt x="2071" y="3603"/>
                    <a:pt x="2886" y="2804"/>
                    <a:pt x="2886" y="1793"/>
                  </a:cubicBezTo>
                  <a:cubicBezTo>
                    <a:pt x="2886" y="799"/>
                    <a:pt x="2071" y="0"/>
                    <a:pt x="10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76721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93" y="1"/>
                  </a:moveTo>
                  <a:cubicBezTo>
                    <a:pt x="710" y="1"/>
                    <a:pt x="327" y="123"/>
                    <a:pt x="1" y="368"/>
                  </a:cubicBezTo>
                  <a:cubicBezTo>
                    <a:pt x="196" y="514"/>
                    <a:pt x="359" y="710"/>
                    <a:pt x="490" y="906"/>
                  </a:cubicBezTo>
                  <a:cubicBezTo>
                    <a:pt x="677" y="779"/>
                    <a:pt x="886" y="720"/>
                    <a:pt x="1090" y="720"/>
                  </a:cubicBezTo>
                  <a:cubicBezTo>
                    <a:pt x="1543" y="720"/>
                    <a:pt x="1979" y="1010"/>
                    <a:pt x="2137" y="1493"/>
                  </a:cubicBezTo>
                  <a:cubicBezTo>
                    <a:pt x="2348" y="2194"/>
                    <a:pt x="1827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8" y="3612"/>
                    <a:pt x="2903" y="2813"/>
                    <a:pt x="2903" y="1819"/>
                  </a:cubicBezTo>
                  <a:cubicBezTo>
                    <a:pt x="2903" y="1493"/>
                    <a:pt x="2821" y="1183"/>
                    <a:pt x="2658" y="906"/>
                  </a:cubicBezTo>
                  <a:cubicBezTo>
                    <a:pt x="2528" y="710"/>
                    <a:pt x="2365" y="514"/>
                    <a:pt x="2185" y="368"/>
                  </a:cubicBezTo>
                  <a:cubicBezTo>
                    <a:pt x="1859" y="123"/>
                    <a:pt x="1476" y="1"/>
                    <a:pt x="109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76179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85" y="1"/>
                  </a:moveTo>
                  <a:cubicBezTo>
                    <a:pt x="701" y="1"/>
                    <a:pt x="318" y="123"/>
                    <a:pt x="0" y="368"/>
                  </a:cubicBezTo>
                  <a:cubicBezTo>
                    <a:pt x="196" y="514"/>
                    <a:pt x="359" y="710"/>
                    <a:pt x="473" y="906"/>
                  </a:cubicBezTo>
                  <a:cubicBezTo>
                    <a:pt x="661" y="779"/>
                    <a:pt x="870" y="720"/>
                    <a:pt x="1077" y="720"/>
                  </a:cubicBezTo>
                  <a:cubicBezTo>
                    <a:pt x="1534" y="720"/>
                    <a:pt x="1974" y="1010"/>
                    <a:pt x="2120" y="1493"/>
                  </a:cubicBezTo>
                  <a:cubicBezTo>
                    <a:pt x="2348" y="2194"/>
                    <a:pt x="1826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7" y="3612"/>
                    <a:pt x="2902" y="2813"/>
                    <a:pt x="2902" y="1819"/>
                  </a:cubicBezTo>
                  <a:cubicBezTo>
                    <a:pt x="2902" y="1493"/>
                    <a:pt x="2805" y="1183"/>
                    <a:pt x="2658" y="906"/>
                  </a:cubicBezTo>
                  <a:cubicBezTo>
                    <a:pt x="2527" y="710"/>
                    <a:pt x="2364" y="514"/>
                    <a:pt x="2169" y="368"/>
                  </a:cubicBezTo>
                  <a:cubicBezTo>
                    <a:pt x="1851" y="123"/>
                    <a:pt x="1468" y="1"/>
                    <a:pt x="108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7545825" y="2162175"/>
              <a:ext cx="90525" cy="90100"/>
            </a:xfrm>
            <a:custGeom>
              <a:avLst/>
              <a:gdLst/>
              <a:ahLst/>
              <a:cxnLst/>
              <a:rect l="l" t="t" r="r" b="b"/>
              <a:pathLst>
                <a:path w="3621" h="3604" extrusionOk="0">
                  <a:moveTo>
                    <a:pt x="1810" y="0"/>
                  </a:moveTo>
                  <a:cubicBezTo>
                    <a:pt x="800" y="0"/>
                    <a:pt x="1" y="799"/>
                    <a:pt x="1" y="1793"/>
                  </a:cubicBezTo>
                  <a:lnTo>
                    <a:pt x="718" y="1793"/>
                  </a:lnTo>
                  <a:cubicBezTo>
                    <a:pt x="718" y="1142"/>
                    <a:pt x="1256" y="707"/>
                    <a:pt x="1817" y="707"/>
                  </a:cubicBezTo>
                  <a:cubicBezTo>
                    <a:pt x="2084" y="707"/>
                    <a:pt x="2356" y="806"/>
                    <a:pt x="2577" y="1027"/>
                  </a:cubicBezTo>
                  <a:cubicBezTo>
                    <a:pt x="3261" y="1712"/>
                    <a:pt x="2772" y="2886"/>
                    <a:pt x="1810" y="2886"/>
                  </a:cubicBezTo>
                  <a:cubicBezTo>
                    <a:pt x="1321" y="2886"/>
                    <a:pt x="1321" y="3603"/>
                    <a:pt x="1810" y="3603"/>
                  </a:cubicBezTo>
                  <a:cubicBezTo>
                    <a:pt x="2805" y="3603"/>
                    <a:pt x="3620" y="2804"/>
                    <a:pt x="3620" y="1810"/>
                  </a:cubicBezTo>
                  <a:cubicBezTo>
                    <a:pt x="3620" y="1484"/>
                    <a:pt x="3522" y="1174"/>
                    <a:pt x="3359" y="897"/>
                  </a:cubicBezTo>
                  <a:cubicBezTo>
                    <a:pt x="3245" y="701"/>
                    <a:pt x="3082" y="505"/>
                    <a:pt x="2886" y="359"/>
                  </a:cubicBezTo>
                  <a:cubicBezTo>
                    <a:pt x="2577" y="131"/>
                    <a:pt x="2202" y="0"/>
                    <a:pt x="1810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7437000" y="2306850"/>
              <a:ext cx="470800" cy="17975"/>
            </a:xfrm>
            <a:custGeom>
              <a:avLst/>
              <a:gdLst/>
              <a:ahLst/>
              <a:cxnLst/>
              <a:rect l="l" t="t" r="r" b="b"/>
              <a:pathLst>
                <a:path w="18832" h="719" extrusionOk="0">
                  <a:moveTo>
                    <a:pt x="1" y="1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7437000" y="2397350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7"/>
                  </a:lnTo>
                  <a:lnTo>
                    <a:pt x="18831" y="717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7437000" y="2487825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7437000" y="2578300"/>
              <a:ext cx="361975" cy="17950"/>
            </a:xfrm>
            <a:custGeom>
              <a:avLst/>
              <a:gdLst/>
              <a:ahLst/>
              <a:cxnLst/>
              <a:rect l="l" t="t" r="r" b="b"/>
              <a:pathLst>
                <a:path w="14479" h="718" extrusionOk="0">
                  <a:moveTo>
                    <a:pt x="1" y="1"/>
                  </a:moveTo>
                  <a:lnTo>
                    <a:pt x="1" y="718"/>
                  </a:lnTo>
                  <a:lnTo>
                    <a:pt x="14478" y="718"/>
                  </a:lnTo>
                  <a:lnTo>
                    <a:pt x="144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4353" y="1"/>
                  </a:moveTo>
                  <a:lnTo>
                    <a:pt x="0" y="4337"/>
                  </a:lnTo>
                  <a:lnTo>
                    <a:pt x="4353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7500600" y="2207000"/>
              <a:ext cx="17950" cy="479750"/>
            </a:xfrm>
            <a:custGeom>
              <a:avLst/>
              <a:gdLst/>
              <a:ahLst/>
              <a:cxnLst/>
              <a:rect l="l" t="t" r="r" b="b"/>
              <a:pathLst>
                <a:path w="718" h="19190" extrusionOk="0">
                  <a:moveTo>
                    <a:pt x="0" y="0"/>
                  </a:moveTo>
                  <a:lnTo>
                    <a:pt x="0" y="19189"/>
                  </a:lnTo>
                  <a:lnTo>
                    <a:pt x="717" y="1918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507;p48"/>
          <p:cNvSpPr txBox="1">
            <a:spLocks/>
          </p:cNvSpPr>
          <p:nvPr/>
        </p:nvSpPr>
        <p:spPr>
          <a:xfrm>
            <a:off x="350348" y="699713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2.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Các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hàm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được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lớp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MonoBihaviour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hỗ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trợ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cho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việc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lập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trình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game</a:t>
            </a:r>
          </a:p>
        </p:txBody>
      </p:sp>
      <p:sp>
        <p:nvSpPr>
          <p:cNvPr id="64" name="Google Shape;2359;p47"/>
          <p:cNvSpPr txBox="1">
            <a:spLocks noGrp="1"/>
          </p:cNvSpPr>
          <p:nvPr>
            <p:ph type="subTitle" idx="7"/>
          </p:nvPr>
        </p:nvSpPr>
        <p:spPr>
          <a:xfrm>
            <a:off x="3333452" y="1978070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b="1" dirty="0"/>
              <a:t>Start</a:t>
            </a:r>
            <a:endParaRPr lang="en-US" dirty="0"/>
          </a:p>
        </p:txBody>
      </p:sp>
      <p:sp>
        <p:nvSpPr>
          <p:cNvPr id="62" name="Google Shape;2352;p47">
            <a:extLst>
              <a:ext uri="{FF2B5EF4-FFF2-40B4-BE49-F238E27FC236}">
                <a16:creationId xmlns:a16="http://schemas.microsoft.com/office/drawing/2014/main" id="{F23AF1BF-8C8B-4152-B1FE-C0D131037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419" y="17337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cs typeface="Times New Roman" panose="02020603050405020304" pitchFamily="18" charset="0"/>
              </a:rPr>
              <a:t>03. Thao tác cơ bản trên Unity</a:t>
            </a:r>
            <a:endParaRPr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2604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" grpId="0" build="p"/>
      <p:bldP spid="2357" grpId="0" build="p"/>
      <p:bldP spid="2359" grpId="0" build="p"/>
      <p:bldP spid="2361" grpId="0" build="p"/>
      <p:bldP spid="2363" grpId="0" build="p"/>
      <p:bldP spid="69" grpId="0"/>
      <p:bldP spid="64" grpId="0" build="p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04. LẬP TRÌNH GAME</a:t>
            </a:r>
            <a:endParaRPr sz="4000" b="1" dirty="0">
              <a:latin typeface="+mj-lt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467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D575E-7A64-42E9-9F8E-227CB57E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00" y="89404"/>
            <a:ext cx="3800400" cy="4488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04. LẬP TRÌNH GAME</a:t>
            </a:r>
            <a:endParaRPr lang="vi-VN" b="1" dirty="0">
              <a:latin typeface="+mj-lt"/>
            </a:endParaRPr>
          </a:p>
        </p:txBody>
      </p:sp>
      <p:pic>
        <p:nvPicPr>
          <p:cNvPr id="181" name="Picture 180" descr="Diagram&#10;&#10;Description automatically generated">
            <a:extLst>
              <a:ext uri="{FF2B5EF4-FFF2-40B4-BE49-F238E27FC236}">
                <a16:creationId xmlns:a16="http://schemas.microsoft.com/office/drawing/2014/main" id="{FDB702EE-B336-4C05-9A51-13B4077DC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40" y="1677788"/>
            <a:ext cx="5505720" cy="219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2507;p48">
            <a:extLst>
              <a:ext uri="{FF2B5EF4-FFF2-40B4-BE49-F238E27FC236}">
                <a16:creationId xmlns:a16="http://schemas.microsoft.com/office/drawing/2014/main" id="{A4A77F4A-62A0-46BD-B0CA-F2455512B9C9}"/>
              </a:ext>
            </a:extLst>
          </p:cNvPr>
          <p:cNvSpPr txBox="1">
            <a:spLocks/>
          </p:cNvSpPr>
          <p:nvPr/>
        </p:nvSpPr>
        <p:spPr>
          <a:xfrm>
            <a:off x="350348" y="699713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1.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Kiến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trúc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cơ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bản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trò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chơi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trên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Android</a:t>
            </a:r>
          </a:p>
        </p:txBody>
      </p:sp>
      <p:sp>
        <p:nvSpPr>
          <p:cNvPr id="5" name="Oval 4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5102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04. LẬP TRÌNH GAME</a:t>
            </a:r>
            <a:endParaRPr b="1" dirty="0">
              <a:latin typeface="+mj-lt"/>
            </a:endParaRPr>
          </a:p>
        </p:txBody>
      </p:sp>
      <p:grpSp>
        <p:nvGrpSpPr>
          <p:cNvPr id="1658" name="Google Shape;1658;p40"/>
          <p:cNvGrpSpPr/>
          <p:nvPr/>
        </p:nvGrpSpPr>
        <p:grpSpPr>
          <a:xfrm>
            <a:off x="7166359" y="1663770"/>
            <a:ext cx="1404877" cy="3025504"/>
            <a:chOff x="7068759" y="1663770"/>
            <a:chExt cx="1404877" cy="3025504"/>
          </a:xfrm>
        </p:grpSpPr>
        <p:sp>
          <p:nvSpPr>
            <p:cNvPr id="1659" name="Google Shape;1659;p40"/>
            <p:cNvSpPr/>
            <p:nvPr/>
          </p:nvSpPr>
          <p:spPr>
            <a:xfrm>
              <a:off x="7948531" y="1770202"/>
              <a:ext cx="270618" cy="481846"/>
            </a:xfrm>
            <a:custGeom>
              <a:avLst/>
              <a:gdLst/>
              <a:ahLst/>
              <a:cxnLst/>
              <a:rect l="l" t="t" r="r" b="b"/>
              <a:pathLst>
                <a:path w="8439" h="15026" extrusionOk="0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7956195" y="1898921"/>
              <a:ext cx="27738" cy="20491"/>
            </a:xfrm>
            <a:custGeom>
              <a:avLst/>
              <a:gdLst/>
              <a:ahLst/>
              <a:cxnLst/>
              <a:rect l="l" t="t" r="r" b="b"/>
              <a:pathLst>
                <a:path w="865" h="639" extrusionOk="0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7959241" y="1890294"/>
              <a:ext cx="37006" cy="10422"/>
            </a:xfrm>
            <a:custGeom>
              <a:avLst/>
              <a:gdLst/>
              <a:ahLst/>
              <a:cxnLst/>
              <a:rect l="l" t="t" r="r" b="b"/>
              <a:pathLst>
                <a:path w="1154" h="325" extrusionOk="0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8064262" y="1903153"/>
              <a:ext cx="26905" cy="20748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8065353" y="1894591"/>
              <a:ext cx="36974" cy="10422"/>
            </a:xfrm>
            <a:custGeom>
              <a:avLst/>
              <a:gdLst/>
              <a:ahLst/>
              <a:cxnLst/>
              <a:rect l="l" t="t" r="r" b="b"/>
              <a:pathLst>
                <a:path w="1153" h="325" extrusionOk="0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8001025" y="1900524"/>
              <a:ext cx="32741" cy="85813"/>
            </a:xfrm>
            <a:custGeom>
              <a:avLst/>
              <a:gdLst/>
              <a:ahLst/>
              <a:cxnLst/>
              <a:rect l="l" t="t" r="r" b="b"/>
              <a:pathLst>
                <a:path w="1021" h="2676" extrusionOk="0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8020875" y="2078947"/>
              <a:ext cx="92707" cy="45087"/>
            </a:xfrm>
            <a:custGeom>
              <a:avLst/>
              <a:gdLst/>
              <a:ahLst/>
              <a:cxnLst/>
              <a:rect l="l" t="t" r="r" b="b"/>
              <a:pathLst>
                <a:path w="2891" h="1406" extrusionOk="0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7943945" y="1663770"/>
              <a:ext cx="311632" cy="297362"/>
            </a:xfrm>
            <a:custGeom>
              <a:avLst/>
              <a:gdLst/>
              <a:ahLst/>
              <a:cxnLst/>
              <a:rect l="l" t="t" r="r" b="b"/>
              <a:pathLst>
                <a:path w="9718" h="9273" extrusionOk="0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8197407" y="1898151"/>
              <a:ext cx="73499" cy="94054"/>
            </a:xfrm>
            <a:custGeom>
              <a:avLst/>
              <a:gdLst/>
              <a:ahLst/>
              <a:cxnLst/>
              <a:rect l="l" t="t" r="r" b="b"/>
              <a:pathLst>
                <a:path w="2292" h="2933" extrusionOk="0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8218571" y="1919604"/>
              <a:ext cx="31105" cy="52366"/>
            </a:xfrm>
            <a:custGeom>
              <a:avLst/>
              <a:gdLst/>
              <a:ahLst/>
              <a:cxnLst/>
              <a:rect l="l" t="t" r="r" b="b"/>
              <a:pathLst>
                <a:path w="970" h="1633" extrusionOk="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8065353" y="1847484"/>
              <a:ext cx="52527" cy="15392"/>
            </a:xfrm>
            <a:custGeom>
              <a:avLst/>
              <a:gdLst/>
              <a:ahLst/>
              <a:cxnLst/>
              <a:rect l="l" t="t" r="r" b="b"/>
              <a:pathLst>
                <a:path w="1638" h="480" extrusionOk="0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7969439" y="1857201"/>
              <a:ext cx="32164" cy="15392"/>
            </a:xfrm>
            <a:custGeom>
              <a:avLst/>
              <a:gdLst/>
              <a:ahLst/>
              <a:cxnLst/>
              <a:rect l="l" t="t" r="r" b="b"/>
              <a:pathLst>
                <a:path w="1003" h="480" extrusionOk="0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8016578" y="1991018"/>
              <a:ext cx="46113" cy="22223"/>
            </a:xfrm>
            <a:custGeom>
              <a:avLst/>
              <a:gdLst/>
              <a:ahLst/>
              <a:cxnLst/>
              <a:rect l="l" t="t" r="r" b="b"/>
              <a:pathLst>
                <a:path w="1438" h="693" extrusionOk="0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7935672" y="4547407"/>
              <a:ext cx="303294" cy="132375"/>
            </a:xfrm>
            <a:custGeom>
              <a:avLst/>
              <a:gdLst/>
              <a:ahLst/>
              <a:cxnLst/>
              <a:rect l="l" t="t" r="r" b="b"/>
              <a:pathLst>
                <a:path w="9458" h="4128" extrusionOk="0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7957638" y="4650280"/>
              <a:ext cx="279725" cy="29823"/>
            </a:xfrm>
            <a:custGeom>
              <a:avLst/>
              <a:gdLst/>
              <a:ahLst/>
              <a:cxnLst/>
              <a:rect l="l" t="t" r="r" b="b"/>
              <a:pathLst>
                <a:path w="8723" h="930" extrusionOk="0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7963538" y="4669007"/>
              <a:ext cx="276486" cy="6157"/>
            </a:xfrm>
            <a:custGeom>
              <a:avLst/>
              <a:gdLst/>
              <a:ahLst/>
              <a:cxnLst/>
              <a:rect l="l" t="t" r="r" b="b"/>
              <a:pathLst>
                <a:path w="8622" h="192" extrusionOk="0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8005322" y="4648677"/>
              <a:ext cx="16098" cy="25750"/>
            </a:xfrm>
            <a:custGeom>
              <a:avLst/>
              <a:gdLst/>
              <a:ahLst/>
              <a:cxnLst/>
              <a:rect l="l" t="t" r="r" b="b"/>
              <a:pathLst>
                <a:path w="502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8059965" y="4636876"/>
              <a:ext cx="9684" cy="13949"/>
            </a:xfrm>
            <a:custGeom>
              <a:avLst/>
              <a:gdLst/>
              <a:ahLst/>
              <a:cxnLst/>
              <a:rect l="l" t="t" r="r" b="b"/>
              <a:pathLst>
                <a:path w="302" h="435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8071766" y="4634631"/>
              <a:ext cx="10743" cy="9332"/>
            </a:xfrm>
            <a:custGeom>
              <a:avLst/>
              <a:gdLst/>
              <a:ahLst/>
              <a:cxnLst/>
              <a:rect l="l" t="t" r="r" b="b"/>
              <a:pathLst>
                <a:path w="335" h="291" extrusionOk="0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8073915" y="4627544"/>
              <a:ext cx="17188" cy="2084"/>
            </a:xfrm>
            <a:custGeom>
              <a:avLst/>
              <a:gdLst/>
              <a:ahLst/>
              <a:cxnLst/>
              <a:rect l="l" t="t" r="r" b="b"/>
              <a:pathLst>
                <a:path w="536" h="65" extrusionOk="0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8074460" y="4617892"/>
              <a:ext cx="19305" cy="2662"/>
            </a:xfrm>
            <a:custGeom>
              <a:avLst/>
              <a:gdLst/>
              <a:ahLst/>
              <a:cxnLst/>
              <a:rect l="l" t="t" r="r" b="b"/>
              <a:pathLst>
                <a:path w="602" h="83" extrusionOk="0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8033189" y="4621419"/>
              <a:ext cx="30560" cy="17637"/>
            </a:xfrm>
            <a:custGeom>
              <a:avLst/>
              <a:gdLst/>
              <a:ahLst/>
              <a:cxnLst/>
              <a:rect l="l" t="t" r="r" b="b"/>
              <a:pathLst>
                <a:path w="953" h="550" extrusionOk="0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8059452" y="4616513"/>
              <a:ext cx="15553" cy="20395"/>
            </a:xfrm>
            <a:custGeom>
              <a:avLst/>
              <a:gdLst/>
              <a:ahLst/>
              <a:cxnLst/>
              <a:rect l="l" t="t" r="r" b="b"/>
              <a:pathLst>
                <a:path w="485" h="636" extrusionOk="0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8178391" y="4627352"/>
              <a:ext cx="58972" cy="46530"/>
            </a:xfrm>
            <a:custGeom>
              <a:avLst/>
              <a:gdLst/>
              <a:ahLst/>
              <a:cxnLst/>
              <a:rect l="l" t="t" r="r" b="b"/>
              <a:pathLst>
                <a:path w="1839" h="1451" extrusionOk="0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8220175" y="4560780"/>
              <a:ext cx="2726" cy="67021"/>
            </a:xfrm>
            <a:custGeom>
              <a:avLst/>
              <a:gdLst/>
              <a:ahLst/>
              <a:cxnLst/>
              <a:rect l="l" t="t" r="r" b="b"/>
              <a:pathLst>
                <a:path w="85" h="2090" extrusionOk="0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8110889" y="4658072"/>
              <a:ext cx="47716" cy="2533"/>
            </a:xfrm>
            <a:custGeom>
              <a:avLst/>
              <a:gdLst/>
              <a:ahLst/>
              <a:cxnLst/>
              <a:rect l="l" t="t" r="r" b="b"/>
              <a:pathLst>
                <a:path w="1488" h="79" extrusionOk="0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8184836" y="4658842"/>
              <a:ext cx="5900" cy="9139"/>
            </a:xfrm>
            <a:custGeom>
              <a:avLst/>
              <a:gdLst/>
              <a:ahLst/>
              <a:cxnLst/>
              <a:rect l="l" t="t" r="r" b="b"/>
              <a:pathLst>
                <a:path w="184" h="285" extrusionOk="0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8196060" y="4644251"/>
              <a:ext cx="7023" cy="6189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8210009" y="4636651"/>
              <a:ext cx="10037" cy="4105"/>
            </a:xfrm>
            <a:custGeom>
              <a:avLst/>
              <a:gdLst/>
              <a:ahLst/>
              <a:cxnLst/>
              <a:rect l="l" t="t" r="r" b="b"/>
              <a:pathLst>
                <a:path w="313" h="128" extrusionOk="0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8227165" y="4634342"/>
              <a:ext cx="5387" cy="2437"/>
            </a:xfrm>
            <a:custGeom>
              <a:avLst/>
              <a:gdLst/>
              <a:ahLst/>
              <a:cxnLst/>
              <a:rect l="l" t="t" r="r" b="b"/>
              <a:pathLst>
                <a:path w="168" h="76" extrusionOk="0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7804836" y="4480964"/>
              <a:ext cx="286267" cy="207926"/>
            </a:xfrm>
            <a:custGeom>
              <a:avLst/>
              <a:gdLst/>
              <a:ahLst/>
              <a:cxnLst/>
              <a:rect l="l" t="t" r="r" b="b"/>
              <a:pathLst>
                <a:path w="8927" h="6484" extrusionOk="0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7823692" y="4597753"/>
              <a:ext cx="267411" cy="91521"/>
            </a:xfrm>
            <a:custGeom>
              <a:avLst/>
              <a:gdLst/>
              <a:ahLst/>
              <a:cxnLst/>
              <a:rect l="l" t="t" r="r" b="b"/>
              <a:pathLst>
                <a:path w="8339" h="2854" extrusionOk="0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7831196" y="4596695"/>
              <a:ext cx="260965" cy="90046"/>
            </a:xfrm>
            <a:custGeom>
              <a:avLst/>
              <a:gdLst/>
              <a:ahLst/>
              <a:cxnLst/>
              <a:rect l="l" t="t" r="r" b="b"/>
              <a:pathLst>
                <a:path w="8138" h="2808" extrusionOk="0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7863327" y="4652942"/>
              <a:ext cx="23089" cy="19337"/>
            </a:xfrm>
            <a:custGeom>
              <a:avLst/>
              <a:gdLst/>
              <a:ahLst/>
              <a:cxnLst/>
              <a:rect l="l" t="t" r="r" b="b"/>
              <a:pathLst>
                <a:path w="720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7911012" y="4623407"/>
              <a:ext cx="12891" cy="10294"/>
            </a:xfrm>
            <a:custGeom>
              <a:avLst/>
              <a:gdLst/>
              <a:ahLst/>
              <a:cxnLst/>
              <a:rect l="l" t="t" r="r" b="b"/>
              <a:pathLst>
                <a:path w="402" h="321" extrusionOk="0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7921209" y="4616898"/>
              <a:ext cx="12891" cy="5740"/>
            </a:xfrm>
            <a:custGeom>
              <a:avLst/>
              <a:gdLst/>
              <a:ahLst/>
              <a:cxnLst/>
              <a:rect l="l" t="t" r="r" b="b"/>
              <a:pathLst>
                <a:path w="402" h="179" extrusionOk="0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7920664" y="4605257"/>
              <a:ext cx="16643" cy="5932"/>
            </a:xfrm>
            <a:custGeom>
              <a:avLst/>
              <a:gdLst/>
              <a:ahLst/>
              <a:cxnLst/>
              <a:rect l="l" t="t" r="r" b="b"/>
              <a:pathLst>
                <a:path w="519" h="185" extrusionOk="0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7918516" y="4594001"/>
              <a:ext cx="17733" cy="7600"/>
            </a:xfrm>
            <a:custGeom>
              <a:avLst/>
              <a:gdLst/>
              <a:ahLst/>
              <a:cxnLst/>
              <a:rect l="l" t="t" r="r" b="b"/>
              <a:pathLst>
                <a:path w="553" h="237" extrusionOk="0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7881542" y="4613627"/>
              <a:ext cx="32196" cy="12795"/>
            </a:xfrm>
            <a:custGeom>
              <a:avLst/>
              <a:gdLst/>
              <a:ahLst/>
              <a:cxnLst/>
              <a:rect l="l" t="t" r="r" b="b"/>
              <a:pathLst>
                <a:path w="1004" h="399" extrusionOk="0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7907260" y="4600447"/>
              <a:ext cx="12378" cy="22543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8032131" y="4555424"/>
              <a:ext cx="42361" cy="62724"/>
            </a:xfrm>
            <a:custGeom>
              <a:avLst/>
              <a:gdLst/>
              <a:ahLst/>
              <a:cxnLst/>
              <a:rect l="l" t="t" r="r" b="b"/>
              <a:pathLst>
                <a:path w="1321" h="1956" extrusionOk="0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8036396" y="4497029"/>
              <a:ext cx="22543" cy="63269"/>
            </a:xfrm>
            <a:custGeom>
              <a:avLst/>
              <a:gdLst/>
              <a:ahLst/>
              <a:cxnLst/>
              <a:rect l="l" t="t" r="r" b="b"/>
              <a:pathLst>
                <a:path w="703" h="1973" extrusionOk="0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7965687" y="4610580"/>
              <a:ext cx="45023" cy="15617"/>
            </a:xfrm>
            <a:custGeom>
              <a:avLst/>
              <a:gdLst/>
              <a:ahLst/>
              <a:cxnLst/>
              <a:rect l="l" t="t" r="r" b="b"/>
              <a:pathLst>
                <a:path w="1404" h="487" extrusionOk="0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8037999" y="4599902"/>
              <a:ext cx="3271" cy="10294"/>
            </a:xfrm>
            <a:custGeom>
              <a:avLst/>
              <a:gdLst/>
              <a:ahLst/>
              <a:cxnLst/>
              <a:rect l="l" t="t" r="r" b="b"/>
              <a:pathLst>
                <a:path w="102" h="321" extrusionOk="0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8042841" y="4582104"/>
              <a:ext cx="4842" cy="7760"/>
            </a:xfrm>
            <a:custGeom>
              <a:avLst/>
              <a:gdLst/>
              <a:ahLst/>
              <a:cxnLst/>
              <a:rect l="l" t="t" r="r" b="b"/>
              <a:pathLst>
                <a:path w="151" h="242" extrusionOk="0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8053007" y="4569598"/>
              <a:ext cx="8081" cy="6317"/>
            </a:xfrm>
            <a:custGeom>
              <a:avLst/>
              <a:gdLst/>
              <a:ahLst/>
              <a:cxnLst/>
              <a:rect l="l" t="t" r="r" b="b"/>
              <a:pathLst>
                <a:path w="252" h="197" extrusionOk="0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067469" y="4562736"/>
              <a:ext cx="4874" cy="3656"/>
            </a:xfrm>
            <a:custGeom>
              <a:avLst/>
              <a:gdLst/>
              <a:ahLst/>
              <a:cxnLst/>
              <a:rect l="l" t="t" r="r" b="b"/>
              <a:pathLst>
                <a:path w="152" h="114" extrusionOk="0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568659" y="3007494"/>
              <a:ext cx="723892" cy="1610109"/>
            </a:xfrm>
            <a:custGeom>
              <a:avLst/>
              <a:gdLst/>
              <a:ahLst/>
              <a:cxnLst/>
              <a:rect l="l" t="t" r="r" b="b"/>
              <a:pathLst>
                <a:path w="22574" h="50210" extrusionOk="0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8021388" y="4208775"/>
              <a:ext cx="4874" cy="397605"/>
            </a:xfrm>
            <a:custGeom>
              <a:avLst/>
              <a:gdLst/>
              <a:ahLst/>
              <a:cxnLst/>
              <a:rect l="l" t="t" r="r" b="b"/>
              <a:pathLst>
                <a:path w="152" h="12399" extrusionOk="0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8137665" y="3029460"/>
              <a:ext cx="152192" cy="105117"/>
            </a:xfrm>
            <a:custGeom>
              <a:avLst/>
              <a:gdLst/>
              <a:ahLst/>
              <a:cxnLst/>
              <a:rect l="l" t="t" r="r" b="b"/>
              <a:pathLst>
                <a:path w="4746" h="3278" extrusionOk="0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980149" y="3032154"/>
              <a:ext cx="36461" cy="195932"/>
            </a:xfrm>
            <a:custGeom>
              <a:avLst/>
              <a:gdLst/>
              <a:ahLst/>
              <a:cxnLst/>
              <a:rect l="l" t="t" r="r" b="b"/>
              <a:pathLst>
                <a:path w="1137" h="6110" extrusionOk="0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7789412" y="3038054"/>
              <a:ext cx="124871" cy="94727"/>
            </a:xfrm>
            <a:custGeom>
              <a:avLst/>
              <a:gdLst/>
              <a:ahLst/>
              <a:cxnLst/>
              <a:rect l="l" t="t" r="r" b="b"/>
              <a:pathLst>
                <a:path w="3894" h="2954" extrusionOk="0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7668838" y="2169506"/>
              <a:ext cx="735693" cy="846614"/>
            </a:xfrm>
            <a:custGeom>
              <a:avLst/>
              <a:gdLst/>
              <a:ahLst/>
              <a:cxnLst/>
              <a:rect l="l" t="t" r="r" b="b"/>
              <a:pathLst>
                <a:path w="22942" h="26401" extrusionOk="0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7902450" y="2505958"/>
              <a:ext cx="269014" cy="146516"/>
            </a:xfrm>
            <a:custGeom>
              <a:avLst/>
              <a:gdLst/>
              <a:ahLst/>
              <a:cxnLst/>
              <a:rect l="l" t="t" r="r" b="b"/>
              <a:pathLst>
                <a:path w="8389" h="4569" extrusionOk="0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7807626" y="2785491"/>
              <a:ext cx="506891" cy="173966"/>
            </a:xfrm>
            <a:custGeom>
              <a:avLst/>
              <a:gdLst/>
              <a:ahLst/>
              <a:cxnLst/>
              <a:rect l="l" t="t" r="r" b="b"/>
              <a:pathLst>
                <a:path w="15807" h="5425" extrusionOk="0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7750290" y="2283346"/>
              <a:ext cx="447438" cy="157323"/>
            </a:xfrm>
            <a:custGeom>
              <a:avLst/>
              <a:gdLst/>
              <a:ahLst/>
              <a:cxnLst/>
              <a:rect l="l" t="t" r="r" b="b"/>
              <a:pathLst>
                <a:path w="13953" h="4906" extrusionOk="0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7068759" y="2434191"/>
              <a:ext cx="844433" cy="396899"/>
            </a:xfrm>
            <a:custGeom>
              <a:avLst/>
              <a:gdLst/>
              <a:ahLst/>
              <a:cxnLst/>
              <a:rect l="l" t="t" r="r" b="b"/>
              <a:pathLst>
                <a:path w="26333" h="12377" extrusionOk="0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8006413" y="3047161"/>
              <a:ext cx="34312" cy="32164"/>
            </a:xfrm>
            <a:custGeom>
              <a:avLst/>
              <a:gdLst/>
              <a:ahLst/>
              <a:cxnLst/>
              <a:rect l="l" t="t" r="r" b="b"/>
              <a:pathLst>
                <a:path w="1070" h="1003" extrusionOk="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7300222" y="2403118"/>
              <a:ext cx="704587" cy="427620"/>
            </a:xfrm>
            <a:custGeom>
              <a:avLst/>
              <a:gdLst/>
              <a:ahLst/>
              <a:cxnLst/>
              <a:rect l="l" t="t" r="r" b="b"/>
              <a:pathLst>
                <a:path w="21972" h="13335" extrusionOk="0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7316288" y="2424539"/>
              <a:ext cx="560476" cy="367622"/>
            </a:xfrm>
            <a:custGeom>
              <a:avLst/>
              <a:gdLst/>
              <a:ahLst/>
              <a:cxnLst/>
              <a:rect l="l" t="t" r="r" b="b"/>
              <a:pathLst>
                <a:path w="17478" h="11464" extrusionOk="0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7313081" y="2422422"/>
              <a:ext cx="564228" cy="371855"/>
            </a:xfrm>
            <a:custGeom>
              <a:avLst/>
              <a:gdLst/>
              <a:ahLst/>
              <a:cxnLst/>
              <a:rect l="l" t="t" r="r" b="b"/>
              <a:pathLst>
                <a:path w="17595" h="11596" extrusionOk="0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7418102" y="2472223"/>
              <a:ext cx="46081" cy="264749"/>
            </a:xfrm>
            <a:custGeom>
              <a:avLst/>
              <a:gdLst/>
              <a:ahLst/>
              <a:cxnLst/>
              <a:rect l="l" t="t" r="r" b="b"/>
              <a:pathLst>
                <a:path w="1437" h="8256" extrusionOk="0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7473290" y="2483479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7531685" y="2478669"/>
              <a:ext cx="43419" cy="250255"/>
            </a:xfrm>
            <a:custGeom>
              <a:avLst/>
              <a:gdLst/>
              <a:ahLst/>
              <a:cxnLst/>
              <a:rect l="l" t="t" r="r" b="b"/>
              <a:pathLst>
                <a:path w="1354" h="7804" extrusionOk="0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7586874" y="2482421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7649020" y="2488834"/>
              <a:ext cx="43419" cy="250800"/>
            </a:xfrm>
            <a:custGeom>
              <a:avLst/>
              <a:gdLst/>
              <a:ahLst/>
              <a:cxnLst/>
              <a:rect l="l" t="t" r="r" b="b"/>
              <a:pathLst>
                <a:path w="1354" h="7821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7697763" y="2485114"/>
              <a:ext cx="43451" cy="250255"/>
            </a:xfrm>
            <a:custGeom>
              <a:avLst/>
              <a:gdLst/>
              <a:ahLst/>
              <a:cxnLst/>
              <a:rect l="l" t="t" r="r" b="b"/>
              <a:pathLst>
                <a:path w="1355" h="7804" extrusionOk="0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7091783" y="2472768"/>
              <a:ext cx="719082" cy="357970"/>
            </a:xfrm>
            <a:custGeom>
              <a:avLst/>
              <a:gdLst/>
              <a:ahLst/>
              <a:cxnLst/>
              <a:rect l="l" t="t" r="r" b="b"/>
              <a:pathLst>
                <a:path w="22424" h="11163" extrusionOk="0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7554710" y="2456703"/>
              <a:ext cx="843920" cy="396867"/>
            </a:xfrm>
            <a:custGeom>
              <a:avLst/>
              <a:gdLst/>
              <a:ahLst/>
              <a:cxnLst/>
              <a:rect l="l" t="t" r="r" b="b"/>
              <a:pathLst>
                <a:path w="26317" h="12376" extrusionOk="0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8213761" y="2216677"/>
              <a:ext cx="259875" cy="354731"/>
            </a:xfrm>
            <a:custGeom>
              <a:avLst/>
              <a:gdLst/>
              <a:ahLst/>
              <a:cxnLst/>
              <a:rect l="l" t="t" r="r" b="b"/>
              <a:pathLst>
                <a:path w="8104" h="11062" extrusionOk="0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8185894" y="2223636"/>
              <a:ext cx="219181" cy="347772"/>
            </a:xfrm>
            <a:custGeom>
              <a:avLst/>
              <a:gdLst/>
              <a:ahLst/>
              <a:cxnLst/>
              <a:rect l="l" t="t" r="r" b="b"/>
              <a:pathLst>
                <a:path w="6835" h="10845" extrusionOk="0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0"/>
          <p:cNvGrpSpPr/>
          <p:nvPr/>
        </p:nvGrpSpPr>
        <p:grpSpPr>
          <a:xfrm>
            <a:off x="806191" y="1734895"/>
            <a:ext cx="1359886" cy="2949793"/>
            <a:chOff x="760216" y="1734895"/>
            <a:chExt cx="1359886" cy="2949793"/>
          </a:xfrm>
        </p:grpSpPr>
        <p:sp>
          <p:nvSpPr>
            <p:cNvPr id="1731" name="Google Shape;1731;p40"/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0"/>
          <p:cNvSpPr txBox="1">
            <a:spLocks noGrp="1"/>
          </p:cNvSpPr>
          <p:nvPr>
            <p:ph type="body" idx="1"/>
          </p:nvPr>
        </p:nvSpPr>
        <p:spPr>
          <a:xfrm>
            <a:off x="2218572" y="1239983"/>
            <a:ext cx="4707762" cy="325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Trò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sử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dụng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cơ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sở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dữ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liệu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các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vựng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thuộc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chương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trình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sách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giáo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khoa TIẾNG ANH LỚP 1. </a:t>
            </a: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sẽ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chọn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chủ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đề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cụ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thể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liên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quan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đến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những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Unit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mà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đã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được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học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</a:t>
            </a: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sẽ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phải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suy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nghĩ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để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nối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những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ô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chữ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liền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kề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nhau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chiều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dọc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chiều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ngang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hoặc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đường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chéo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thành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một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có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nghĩa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tiếng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việt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trùng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với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khoá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mà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Game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đưa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ra.</a:t>
            </a: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Mỗi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khi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trả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đúng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chi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tiết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về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vựng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đó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sẽ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được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hiển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thị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dung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biết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</a:t>
            </a: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Đồng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hồ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đếm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ngược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cảm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giác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gấp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gá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đó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luyện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tập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phản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xạ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cho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họ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Khi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hết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thời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gian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người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sẽ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thua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cuộc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60" name="Google Shape;2507;p48">
            <a:extLst>
              <a:ext uri="{FF2B5EF4-FFF2-40B4-BE49-F238E27FC236}">
                <a16:creationId xmlns:a16="http://schemas.microsoft.com/office/drawing/2014/main" id="{C7087D20-0F8C-4ADD-9AC4-2F96FEF993DC}"/>
              </a:ext>
            </a:extLst>
          </p:cNvPr>
          <p:cNvSpPr txBox="1">
            <a:spLocks/>
          </p:cNvSpPr>
          <p:nvPr/>
        </p:nvSpPr>
        <p:spPr>
          <a:xfrm>
            <a:off x="302221" y="928216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2. Ý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tưởng</a:t>
            </a:r>
            <a:endParaRPr lang="en-US" sz="2000" dirty="0">
              <a:solidFill>
                <a:schemeClr val="dk1"/>
              </a:solidFill>
              <a:latin typeface="+mj-lt"/>
              <a:ea typeface="Lilita One"/>
              <a:cs typeface="Times New Roman" panose="02020603050405020304" pitchFamily="18" charset="0"/>
              <a:sym typeface="Lilita One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4310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7" grpId="0"/>
      <p:bldP spid="1813" grpId="0" build="p"/>
      <p:bldP spid="1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D575E-7A64-42E9-9F8E-227CB57E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00" y="139891"/>
            <a:ext cx="3800400" cy="4488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04. LẬP TRÌNH GAME</a:t>
            </a:r>
            <a:endParaRPr lang="vi-VN" b="1" dirty="0">
              <a:latin typeface="+mj-lt"/>
            </a:endParaRPr>
          </a:p>
        </p:txBody>
      </p:sp>
      <p:sp>
        <p:nvSpPr>
          <p:cNvPr id="182" name="Google Shape;2507;p48">
            <a:extLst>
              <a:ext uri="{FF2B5EF4-FFF2-40B4-BE49-F238E27FC236}">
                <a16:creationId xmlns:a16="http://schemas.microsoft.com/office/drawing/2014/main" id="{A4A77F4A-62A0-46BD-B0CA-F2455512B9C9}"/>
              </a:ext>
            </a:extLst>
          </p:cNvPr>
          <p:cNvSpPr txBox="1">
            <a:spLocks/>
          </p:cNvSpPr>
          <p:nvPr/>
        </p:nvSpPr>
        <p:spPr>
          <a:xfrm>
            <a:off x="329722" y="588691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3. Giao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diện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trò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chơi</a:t>
            </a:r>
            <a:endParaRPr lang="en-US" sz="2000" dirty="0">
              <a:solidFill>
                <a:schemeClr val="dk1"/>
              </a:solidFill>
              <a:latin typeface="+mj-lt"/>
              <a:ea typeface="Lilita One"/>
              <a:cs typeface="Times New Roman" panose="02020603050405020304" pitchFamily="18" charset="0"/>
              <a:sym typeface="Lilita One"/>
            </a:endParaRPr>
          </a:p>
        </p:txBody>
      </p:sp>
      <p:pic>
        <p:nvPicPr>
          <p:cNvPr id="183" name="Picture 182" descr="A picture containing text&#10;&#10;Description automatically generated">
            <a:extLst>
              <a:ext uri="{FF2B5EF4-FFF2-40B4-BE49-F238E27FC236}">
                <a16:creationId xmlns:a16="http://schemas.microsoft.com/office/drawing/2014/main" id="{EC5A4F5E-E65B-463E-B9B1-B8E0FA560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2" y="1316398"/>
            <a:ext cx="1905000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Picture 18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2C3E5E5-8469-42CA-83C9-47E0203D3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46" y="1316398"/>
            <a:ext cx="1943100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Picture 18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47CF3B-436D-4E33-9FD8-01A6629652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70" y="1316398"/>
            <a:ext cx="1973580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Picture 18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9A39A2-E7DA-42F6-8AA8-D4645B42B6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74" y="1316398"/>
            <a:ext cx="1920240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603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D575E-7A64-42E9-9F8E-227CB57E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00" y="139891"/>
            <a:ext cx="3800400" cy="4488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04. LẬP TRÌNH GAME</a:t>
            </a:r>
            <a:endParaRPr lang="vi-VN" b="1" dirty="0">
              <a:latin typeface="+mj-lt"/>
            </a:endParaRPr>
          </a:p>
        </p:txBody>
      </p:sp>
      <p:sp>
        <p:nvSpPr>
          <p:cNvPr id="182" name="Google Shape;2507;p48">
            <a:extLst>
              <a:ext uri="{FF2B5EF4-FFF2-40B4-BE49-F238E27FC236}">
                <a16:creationId xmlns:a16="http://schemas.microsoft.com/office/drawing/2014/main" id="{A4A77F4A-62A0-46BD-B0CA-F2455512B9C9}"/>
              </a:ext>
            </a:extLst>
          </p:cNvPr>
          <p:cNvSpPr txBox="1">
            <a:spLocks/>
          </p:cNvSpPr>
          <p:nvPr/>
        </p:nvSpPr>
        <p:spPr>
          <a:xfrm>
            <a:off x="329722" y="588691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4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.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Sơ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đồ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Usecase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của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game</a:t>
            </a:r>
            <a:endParaRPr lang="en-US" sz="2000" dirty="0">
              <a:solidFill>
                <a:schemeClr val="dk1"/>
              </a:solidFill>
              <a:latin typeface="+mj-lt"/>
              <a:ea typeface="Lilita One"/>
              <a:cs typeface="Times New Roman" panose="02020603050405020304" pitchFamily="18" charset="0"/>
              <a:sym typeface="Lilita On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25" y="1140505"/>
            <a:ext cx="7411749" cy="38200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716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D575E-7A64-42E9-9F8E-227CB57E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00" y="139891"/>
            <a:ext cx="3800400" cy="4488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04. LẬP TRÌNH GAME</a:t>
            </a:r>
            <a:endParaRPr lang="vi-VN" b="1" dirty="0">
              <a:latin typeface="+mj-lt"/>
            </a:endParaRPr>
          </a:p>
        </p:txBody>
      </p:sp>
      <p:sp>
        <p:nvSpPr>
          <p:cNvPr id="182" name="Google Shape;2507;p48">
            <a:extLst>
              <a:ext uri="{FF2B5EF4-FFF2-40B4-BE49-F238E27FC236}">
                <a16:creationId xmlns:a16="http://schemas.microsoft.com/office/drawing/2014/main" id="{A4A77F4A-62A0-46BD-B0CA-F2455512B9C9}"/>
              </a:ext>
            </a:extLst>
          </p:cNvPr>
          <p:cNvSpPr txBox="1">
            <a:spLocks/>
          </p:cNvSpPr>
          <p:nvPr/>
        </p:nvSpPr>
        <p:spPr>
          <a:xfrm>
            <a:off x="329722" y="588691"/>
            <a:ext cx="8992746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5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.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Dữ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liệu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game</a:t>
            </a:r>
            <a:endParaRPr lang="en-US" sz="2000" dirty="0">
              <a:solidFill>
                <a:schemeClr val="dk1"/>
              </a:solidFill>
              <a:latin typeface="+mj-lt"/>
              <a:ea typeface="Lilita One"/>
              <a:cs typeface="Times New Roman" panose="02020603050405020304" pitchFamily="18" charset="0"/>
              <a:sym typeface="Lilita On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" y="1346452"/>
            <a:ext cx="8608219" cy="31138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2084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05. DEMO GAME</a:t>
            </a:r>
            <a:endParaRPr sz="4000" b="1" dirty="0">
              <a:latin typeface="+mj-lt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32674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720000" y="237492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05. DEMO GAME</a:t>
            </a:r>
            <a:endParaRPr b="1" dirty="0">
              <a:latin typeface="+mj-lt"/>
            </a:endParaRPr>
          </a:p>
        </p:txBody>
      </p:sp>
      <p:pic>
        <p:nvPicPr>
          <p:cNvPr id="4" name="bandicam 2022-01-02 09-08-34-934">
            <a:hlinkClick r:id="" action="ppaction://media"/>
            <a:extLst>
              <a:ext uri="{FF2B5EF4-FFF2-40B4-BE49-F238E27FC236}">
                <a16:creationId xmlns:a16="http://schemas.microsoft.com/office/drawing/2014/main" id="{9912DAEF-A18D-4E71-9511-2B0894DB0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8201" y="684158"/>
            <a:ext cx="2827597" cy="4221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487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5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06. TÀI LIỆU THAM KHẢO</a:t>
            </a:r>
            <a:endParaRPr sz="4000" b="1" dirty="0">
              <a:latin typeface="+mj-lt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5039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NỘI DUNG TRÌNH BÀY</a:t>
            </a:r>
            <a:endParaRPr b="1" dirty="0">
              <a:latin typeface="+mj-lt"/>
            </a:endParaRPr>
          </a:p>
        </p:txBody>
      </p:sp>
      <p:sp>
        <p:nvSpPr>
          <p:cNvPr id="1262" name="Google Shape;1262;p36"/>
          <p:cNvSpPr txBox="1">
            <a:spLocks noGrp="1"/>
          </p:cNvSpPr>
          <p:nvPr>
            <p:ph type="subTitle" idx="1"/>
          </p:nvPr>
        </p:nvSpPr>
        <p:spPr>
          <a:xfrm>
            <a:off x="2428325" y="1861708"/>
            <a:ext cx="2044800" cy="4455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GIỚI THIỆU</a:t>
            </a:r>
            <a:endParaRPr b="1" dirty="0">
              <a:latin typeface="+mj-lt"/>
            </a:endParaRPr>
          </a:p>
        </p:txBody>
      </p:sp>
      <p:sp>
        <p:nvSpPr>
          <p:cNvPr id="1264" name="Google Shape;1264;p36"/>
          <p:cNvSpPr txBox="1">
            <a:spLocks noGrp="1"/>
          </p:cNvSpPr>
          <p:nvPr>
            <p:ph type="subTitle" idx="3"/>
          </p:nvPr>
        </p:nvSpPr>
        <p:spPr>
          <a:xfrm>
            <a:off x="2428325" y="2885987"/>
            <a:ext cx="2044800" cy="452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MỤC TIÊU ĐỀ TÀI</a:t>
            </a:r>
            <a:endParaRPr b="1" dirty="0">
              <a:latin typeface="+mj-lt"/>
            </a:endParaRPr>
          </a:p>
        </p:txBody>
      </p:sp>
      <p:sp>
        <p:nvSpPr>
          <p:cNvPr id="1266" name="Google Shape;1266;p36"/>
          <p:cNvSpPr txBox="1">
            <a:spLocks noGrp="1"/>
          </p:cNvSpPr>
          <p:nvPr>
            <p:ph type="subTitle" idx="5"/>
          </p:nvPr>
        </p:nvSpPr>
        <p:spPr>
          <a:xfrm>
            <a:off x="2428321" y="3936294"/>
            <a:ext cx="2044800" cy="43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TÌM HIỂU UNITY</a:t>
            </a:r>
            <a:endParaRPr b="1" dirty="0">
              <a:latin typeface="+mj-lt"/>
            </a:endParaRPr>
          </a:p>
        </p:txBody>
      </p:sp>
      <p:sp>
        <p:nvSpPr>
          <p:cNvPr id="1268" name="Google Shape;1268;p36"/>
          <p:cNvSpPr txBox="1">
            <a:spLocks noGrp="1"/>
          </p:cNvSpPr>
          <p:nvPr>
            <p:ph type="subTitle" idx="7"/>
          </p:nvPr>
        </p:nvSpPr>
        <p:spPr>
          <a:xfrm>
            <a:off x="4590407" y="1664582"/>
            <a:ext cx="2140766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LẬP TRÌNH GAME</a:t>
            </a:r>
            <a:endParaRPr b="1" dirty="0">
              <a:latin typeface="+mj-lt"/>
            </a:endParaRPr>
          </a:p>
        </p:txBody>
      </p:sp>
      <p:sp>
        <p:nvSpPr>
          <p:cNvPr id="1271" name="Google Shape;1271;p36"/>
          <p:cNvSpPr txBox="1">
            <a:spLocks noGrp="1"/>
          </p:cNvSpPr>
          <p:nvPr>
            <p:ph type="subTitle" idx="14"/>
          </p:nvPr>
        </p:nvSpPr>
        <p:spPr>
          <a:xfrm>
            <a:off x="4765774" y="4043793"/>
            <a:ext cx="1976488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TÀI LIỆU THAM KHẢO</a:t>
            </a:r>
            <a:endParaRPr b="1" dirty="0">
              <a:latin typeface="+mj-lt"/>
            </a:endParaRPr>
          </a:p>
        </p:txBody>
      </p:sp>
      <p:sp>
        <p:nvSpPr>
          <p:cNvPr id="1272" name="Google Shape;1272;p36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DEMO GAME</a:t>
            </a:r>
            <a:endParaRPr b="1" dirty="0">
              <a:latin typeface="+mj-lt"/>
            </a:endParaRPr>
          </a:p>
        </p:txBody>
      </p:sp>
      <p:sp>
        <p:nvSpPr>
          <p:cNvPr id="1274" name="Google Shape;1274;p36"/>
          <p:cNvSpPr txBox="1">
            <a:spLocks noGrp="1"/>
          </p:cNvSpPr>
          <p:nvPr>
            <p:ph type="title" idx="16"/>
          </p:nvPr>
        </p:nvSpPr>
        <p:spPr>
          <a:xfrm>
            <a:off x="1790073" y="1564961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17"/>
          </p:nvPr>
        </p:nvSpPr>
        <p:spPr>
          <a:xfrm>
            <a:off x="1768309" y="2615268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76" name="Google Shape;1276;p36"/>
          <p:cNvSpPr txBox="1">
            <a:spLocks noGrp="1"/>
          </p:cNvSpPr>
          <p:nvPr>
            <p:ph type="title" idx="18"/>
          </p:nvPr>
        </p:nvSpPr>
        <p:spPr>
          <a:xfrm>
            <a:off x="1776130" y="3644803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7" name="Google Shape;1277;p36"/>
          <p:cNvSpPr txBox="1">
            <a:spLocks noGrp="1"/>
          </p:cNvSpPr>
          <p:nvPr>
            <p:ph type="title" idx="19"/>
          </p:nvPr>
        </p:nvSpPr>
        <p:spPr>
          <a:xfrm flipH="1">
            <a:off x="6703581" y="1535632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78" name="Google Shape;1278;p36"/>
          <p:cNvSpPr txBox="1">
            <a:spLocks noGrp="1"/>
          </p:cNvSpPr>
          <p:nvPr>
            <p:ph type="title" idx="20"/>
          </p:nvPr>
        </p:nvSpPr>
        <p:spPr>
          <a:xfrm flipH="1">
            <a:off x="6727204" y="2594923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79" name="Google Shape;1279;p36"/>
          <p:cNvSpPr txBox="1">
            <a:spLocks noGrp="1"/>
          </p:cNvSpPr>
          <p:nvPr>
            <p:ph type="title" idx="21"/>
          </p:nvPr>
        </p:nvSpPr>
        <p:spPr>
          <a:xfrm flipH="1">
            <a:off x="6715764" y="3644803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280" name="Google Shape;1280;p36"/>
          <p:cNvGrpSpPr/>
          <p:nvPr/>
        </p:nvGrpSpPr>
        <p:grpSpPr>
          <a:xfrm>
            <a:off x="6776267" y="1531164"/>
            <a:ext cx="1774160" cy="3142919"/>
            <a:chOff x="6795211" y="1526652"/>
            <a:chExt cx="1774160" cy="3142919"/>
          </a:xfrm>
        </p:grpSpPr>
        <p:sp>
          <p:nvSpPr>
            <p:cNvPr id="1281" name="Google Shape;1281;p36"/>
            <p:cNvSpPr/>
            <p:nvPr/>
          </p:nvSpPr>
          <p:spPr>
            <a:xfrm>
              <a:off x="7309838" y="1526652"/>
              <a:ext cx="1259533" cy="3142919"/>
            </a:xfrm>
            <a:custGeom>
              <a:avLst/>
              <a:gdLst/>
              <a:ahLst/>
              <a:cxnLst/>
              <a:rect l="l" t="t" r="r" b="b"/>
              <a:pathLst>
                <a:path w="39299" h="98063" extrusionOk="0">
                  <a:moveTo>
                    <a:pt x="886" y="0"/>
                  </a:moveTo>
                  <a:lnTo>
                    <a:pt x="0" y="98063"/>
                  </a:lnTo>
                  <a:lnTo>
                    <a:pt x="39265" y="98063"/>
                  </a:lnTo>
                  <a:lnTo>
                    <a:pt x="392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8004906" y="1526652"/>
              <a:ext cx="564465" cy="3142919"/>
            </a:xfrm>
            <a:custGeom>
              <a:avLst/>
              <a:gdLst/>
              <a:ahLst/>
              <a:cxnLst/>
              <a:rect l="l" t="t" r="r" b="b"/>
              <a:pathLst>
                <a:path w="17612" h="98063" extrusionOk="0">
                  <a:moveTo>
                    <a:pt x="352" y="0"/>
                  </a:moveTo>
                  <a:lnTo>
                    <a:pt x="1" y="98063"/>
                  </a:lnTo>
                  <a:lnTo>
                    <a:pt x="17578" y="98063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7377848" y="1553414"/>
              <a:ext cx="596034" cy="424150"/>
            </a:xfrm>
            <a:custGeom>
              <a:avLst/>
              <a:gdLst/>
              <a:ahLst/>
              <a:cxnLst/>
              <a:rect l="l" t="t" r="r" b="b"/>
              <a:pathLst>
                <a:path w="18597" h="13234" extrusionOk="0">
                  <a:moveTo>
                    <a:pt x="0" y="1"/>
                  </a:moveTo>
                  <a:lnTo>
                    <a:pt x="0" y="13234"/>
                  </a:lnTo>
                  <a:lnTo>
                    <a:pt x="18597" y="13234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7583481" y="1648730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81" y="2240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7583481" y="1775648"/>
              <a:ext cx="187973" cy="27339"/>
            </a:xfrm>
            <a:custGeom>
              <a:avLst/>
              <a:gdLst/>
              <a:ahLst/>
              <a:cxnLst/>
              <a:rect l="l" t="t" r="r" b="b"/>
              <a:pathLst>
                <a:path w="5865" h="853" extrusionOk="0">
                  <a:moveTo>
                    <a:pt x="0" y="1"/>
                  </a:moveTo>
                  <a:lnTo>
                    <a:pt x="0" y="853"/>
                  </a:lnTo>
                  <a:lnTo>
                    <a:pt x="5865" y="853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6795211" y="2034292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6"/>
                  </a:lnTo>
                  <a:lnTo>
                    <a:pt x="18597" y="13886"/>
                  </a:lnTo>
                  <a:lnTo>
                    <a:pt x="18597" y="6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7000844" y="2151050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7000844" y="2277968"/>
              <a:ext cx="188518" cy="26794"/>
            </a:xfrm>
            <a:custGeom>
              <a:avLst/>
              <a:gdLst/>
              <a:ahLst/>
              <a:cxnLst/>
              <a:rect l="l" t="t" r="r" b="b"/>
              <a:pathLst>
                <a:path w="5882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7377848" y="3594229"/>
              <a:ext cx="596034" cy="445591"/>
            </a:xfrm>
            <a:custGeom>
              <a:avLst/>
              <a:gdLst/>
              <a:ahLst/>
              <a:cxnLst/>
              <a:rect l="l" t="t" r="r" b="b"/>
              <a:pathLst>
                <a:path w="18597" h="13903" extrusionOk="0">
                  <a:moveTo>
                    <a:pt x="0" y="1"/>
                  </a:moveTo>
                  <a:lnTo>
                    <a:pt x="0" y="13902"/>
                  </a:lnTo>
                  <a:lnTo>
                    <a:pt x="18597" y="13902"/>
                  </a:lnTo>
                  <a:lnTo>
                    <a:pt x="18597" y="6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7583481" y="3710987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81" y="2239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7583481" y="3837905"/>
              <a:ext cx="187973" cy="26794"/>
            </a:xfrm>
            <a:custGeom>
              <a:avLst/>
              <a:gdLst/>
              <a:ahLst/>
              <a:cxnLst/>
              <a:rect l="l" t="t" r="r" b="b"/>
              <a:pathLst>
                <a:path w="5865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7369804" y="2567668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7579731" y="2762596"/>
              <a:ext cx="171371" cy="67497"/>
            </a:xfrm>
            <a:custGeom>
              <a:avLst/>
              <a:gdLst/>
              <a:ahLst/>
              <a:cxnLst/>
              <a:rect l="l" t="t" r="r" b="b"/>
              <a:pathLst>
                <a:path w="5347" h="2106" extrusionOk="0">
                  <a:moveTo>
                    <a:pt x="5347" y="1"/>
                  </a:moveTo>
                  <a:lnTo>
                    <a:pt x="0" y="168"/>
                  </a:lnTo>
                  <a:lnTo>
                    <a:pt x="0" y="2106"/>
                  </a:lnTo>
                  <a:lnTo>
                    <a:pt x="5347" y="2106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7579731" y="2882014"/>
              <a:ext cx="176724" cy="25191"/>
            </a:xfrm>
            <a:custGeom>
              <a:avLst/>
              <a:gdLst/>
              <a:ahLst/>
              <a:cxnLst/>
              <a:rect l="l" t="t" r="r" b="b"/>
              <a:pathLst>
                <a:path w="5514" h="786" extrusionOk="0">
                  <a:moveTo>
                    <a:pt x="0" y="1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7391213" y="206214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1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6795211" y="3078545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7000844" y="3195303"/>
              <a:ext cx="182621" cy="71760"/>
            </a:xfrm>
            <a:custGeom>
              <a:avLst/>
              <a:gdLst/>
              <a:ahLst/>
              <a:cxnLst/>
              <a:rect l="l" t="t" r="r" b="b"/>
              <a:pathLst>
                <a:path w="5698" h="2239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7000844" y="3322189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7391213" y="3106396"/>
              <a:ext cx="582124" cy="415048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0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795211" y="4109401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00844" y="4226127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98" y="2240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7000844" y="4353045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391213" y="4137252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0"/>
                  </a:moveTo>
                  <a:lnTo>
                    <a:pt x="1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563450" y="1531138"/>
            <a:ext cx="1774192" cy="3142951"/>
            <a:chOff x="575781" y="1520210"/>
            <a:chExt cx="1774192" cy="3142951"/>
          </a:xfrm>
        </p:grpSpPr>
        <p:sp>
          <p:nvSpPr>
            <p:cNvPr id="1305" name="Google Shape;1305;p36"/>
            <p:cNvSpPr/>
            <p:nvPr/>
          </p:nvSpPr>
          <p:spPr>
            <a:xfrm>
              <a:off x="575781" y="1520210"/>
              <a:ext cx="1259020" cy="3142951"/>
            </a:xfrm>
            <a:custGeom>
              <a:avLst/>
              <a:gdLst/>
              <a:ahLst/>
              <a:cxnLst/>
              <a:rect l="l" t="t" r="r" b="b"/>
              <a:pathLst>
                <a:path w="39283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575781" y="1520210"/>
              <a:ext cx="564465" cy="3142951"/>
            </a:xfrm>
            <a:custGeom>
              <a:avLst/>
              <a:gdLst/>
              <a:ahLst/>
              <a:cxnLst/>
              <a:rect l="l" t="t" r="r" b="b"/>
              <a:pathLst>
                <a:path w="17612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171270" y="1546459"/>
              <a:ext cx="596066" cy="424695"/>
            </a:xfrm>
            <a:custGeom>
              <a:avLst/>
              <a:gdLst/>
              <a:ahLst/>
              <a:cxnLst/>
              <a:rect l="l" t="t" r="r" b="b"/>
              <a:pathLst>
                <a:path w="18598" h="13251" extrusionOk="0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1379595" y="1642320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1373697" y="1769238"/>
              <a:ext cx="188005" cy="26794"/>
            </a:xfrm>
            <a:custGeom>
              <a:avLst/>
              <a:gdLst/>
              <a:ahLst/>
              <a:cxnLst/>
              <a:rect l="l" t="t" r="r" b="b"/>
              <a:pathLst>
                <a:path w="586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1753906" y="2027337"/>
              <a:ext cx="596066" cy="445591"/>
            </a:xfrm>
            <a:custGeom>
              <a:avLst/>
              <a:gdLst/>
              <a:ahLst/>
              <a:cxnLst/>
              <a:rect l="l" t="t" r="r" b="b"/>
              <a:pathLst>
                <a:path w="18598" h="13903" extrusionOk="0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1961687" y="2144095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955789" y="2271013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171270" y="3587819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379595" y="3704033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1373697" y="3831463"/>
              <a:ext cx="188005" cy="26826"/>
            </a:xfrm>
            <a:custGeom>
              <a:avLst/>
              <a:gdLst/>
              <a:ahLst/>
              <a:cxnLst/>
              <a:rect l="l" t="t" r="r" b="b"/>
              <a:pathLst>
                <a:path w="5866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1179314" y="2560713"/>
              <a:ext cx="595521" cy="445046"/>
            </a:xfrm>
            <a:custGeom>
              <a:avLst/>
              <a:gdLst/>
              <a:ahLst/>
              <a:cxnLst/>
              <a:rect l="l" t="t" r="r" b="b"/>
              <a:pathLst>
                <a:path w="18581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394049" y="2755641"/>
              <a:ext cx="171403" cy="67497"/>
            </a:xfrm>
            <a:custGeom>
              <a:avLst/>
              <a:gdLst/>
              <a:ahLst/>
              <a:cxnLst/>
              <a:rect l="l" t="t" r="r" b="b"/>
              <a:pathLst>
                <a:path w="5348" h="2106" extrusionOk="0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1388697" y="2875059"/>
              <a:ext cx="176756" cy="25191"/>
            </a:xfrm>
            <a:custGeom>
              <a:avLst/>
              <a:gdLst/>
              <a:ahLst/>
              <a:cxnLst/>
              <a:rect l="l" t="t" r="r" b="b"/>
              <a:pathLst>
                <a:path w="551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1171814" y="205573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1753906" y="3071590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1961687" y="3188316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1955789" y="3315234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1171814" y="3099954"/>
              <a:ext cx="582124" cy="415080"/>
            </a:xfrm>
            <a:custGeom>
              <a:avLst/>
              <a:gdLst/>
              <a:ahLst/>
              <a:cxnLst/>
              <a:rect l="l" t="t" r="r" b="b"/>
              <a:pathLst>
                <a:path w="18163" h="12951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1753906" y="4102446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1961687" y="4219172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1955789" y="4346090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1171814" y="4130810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" grpId="0"/>
      <p:bldP spid="1262" grpId="0" build="p"/>
      <p:bldP spid="1264" grpId="0" build="p"/>
      <p:bldP spid="1266" grpId="0" build="p"/>
      <p:bldP spid="1268" grpId="0" build="p"/>
      <p:bldP spid="1271" grpId="0" build="p"/>
      <p:bldP spid="1272" grpId="0" build="p"/>
      <p:bldP spid="1274" grpId="0"/>
      <p:bldP spid="1275" grpId="0"/>
      <p:bldP spid="1276" grpId="0"/>
      <p:bldP spid="1277" grpId="0"/>
      <p:bldP spid="1278" grpId="0"/>
      <p:bldP spid="127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>
            <a:extLst>
              <a:ext uri="{FF2B5EF4-FFF2-40B4-BE49-F238E27FC236}">
                <a16:creationId xmlns:a16="http://schemas.microsoft.com/office/drawing/2014/main" id="{255D575E-7A64-42E9-9F8E-227CB57E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09" y="250727"/>
            <a:ext cx="5384618" cy="4488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04. </a:t>
            </a:r>
            <a:r>
              <a:rPr lang="en-US" b="1" dirty="0" smtClean="0">
                <a:latin typeface="+mj-lt"/>
              </a:rPr>
              <a:t>TÀI LIỆU THAM KHẢO</a:t>
            </a:r>
            <a:endParaRPr lang="vi-VN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7453" y="817290"/>
            <a:ext cx="5424055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</a:pPr>
            <a:r>
              <a:rPr lang="en-US" sz="1200" u="sng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[1]. Learning C# Programming with Unity 3D, Second Edition</a:t>
            </a: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[2]. Jeff Murray - C# Game Programming Cookbook for Unity 3D – 2014</a:t>
            </a: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[3]. Terry Norton - Learning C# by Developing Games with Unity 3D Beginner's Guide - 2013</a:t>
            </a:r>
          </a:p>
          <a:p>
            <a:pPr>
              <a:spcAft>
                <a:spcPts val="1400"/>
              </a:spcAft>
            </a:pP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Link: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[4]. 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https://codelearn.io/sharing/lap-trinh-game-voi-unity-nhu-the-nao-phan-1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[5].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https://www.stdio.vn/unity-game/cac-thanh-phan-co-ban-trong-unity-Cf3Uw1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40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[6].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https://giniwebseo.vn/cac-ham-co-ban-cua-monobehaviour-unity-update-lateupdate-fixedupdate/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59"/>
          <p:cNvSpPr txBox="1">
            <a:spLocks noGrp="1"/>
          </p:cNvSpPr>
          <p:nvPr>
            <p:ph type="title"/>
          </p:nvPr>
        </p:nvSpPr>
        <p:spPr>
          <a:xfrm>
            <a:off x="382227" y="571996"/>
            <a:ext cx="2561864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3312" name="Google Shape;3312;p59"/>
          <p:cNvGrpSpPr/>
          <p:nvPr/>
        </p:nvGrpSpPr>
        <p:grpSpPr>
          <a:xfrm>
            <a:off x="4087120" y="2021335"/>
            <a:ext cx="2123889" cy="2650247"/>
            <a:chOff x="4087120" y="2021335"/>
            <a:chExt cx="2123889" cy="2650247"/>
          </a:xfrm>
        </p:grpSpPr>
        <p:sp>
          <p:nvSpPr>
            <p:cNvPr id="3313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8" name="Google Shape;3408;p59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3409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2" name="Google Shape;3422;p59"/>
          <p:cNvSpPr txBox="1">
            <a:spLocks noGrp="1"/>
          </p:cNvSpPr>
          <p:nvPr>
            <p:ph type="subTitle" idx="1"/>
          </p:nvPr>
        </p:nvSpPr>
        <p:spPr>
          <a:xfrm>
            <a:off x="84966" y="1671874"/>
            <a:ext cx="3794307" cy="10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tx1"/>
                </a:solidFill>
                <a:latin typeface="Lilita One" panose="020B0604020202020204" charset="0"/>
              </a:rPr>
              <a:t>FOR WATCHING</a:t>
            </a:r>
            <a:endParaRPr sz="4000" dirty="0">
              <a:solidFill>
                <a:schemeClr val="tx1"/>
              </a:solidFill>
              <a:latin typeface="Lilita One" panose="020B0604020202020204" charset="0"/>
            </a:endParaRPr>
          </a:p>
        </p:txBody>
      </p:sp>
      <p:sp>
        <p:nvSpPr>
          <p:cNvPr id="3423" name="Google Shape;3423;p59"/>
          <p:cNvSpPr/>
          <p:nvPr/>
        </p:nvSpPr>
        <p:spPr>
          <a:xfrm>
            <a:off x="1563016" y="3060992"/>
            <a:ext cx="213662" cy="204048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59"/>
          <p:cNvSpPr/>
          <p:nvPr/>
        </p:nvSpPr>
        <p:spPr>
          <a:xfrm>
            <a:off x="1128600" y="3101222"/>
            <a:ext cx="237467" cy="163888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59"/>
          <p:cNvSpPr/>
          <p:nvPr/>
        </p:nvSpPr>
        <p:spPr>
          <a:xfrm>
            <a:off x="821226" y="3027589"/>
            <a:ext cx="110424" cy="23756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59"/>
          <p:cNvSpPr txBox="1">
            <a:spLocks noGrp="1"/>
          </p:cNvSpPr>
          <p:nvPr>
            <p:ph type="subTitle" idx="1"/>
          </p:nvPr>
        </p:nvSpPr>
        <p:spPr>
          <a:xfrm>
            <a:off x="720000" y="4326050"/>
            <a:ext cx="30060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Please keep this slide for attribution.</a:t>
            </a:r>
            <a:endParaRPr sz="800"/>
          </a:p>
        </p:txBody>
      </p:sp>
      <p:sp>
        <p:nvSpPr>
          <p:cNvPr id="2" name="Rectangle 1"/>
          <p:cNvSpPr/>
          <p:nvPr/>
        </p:nvSpPr>
        <p:spPr>
          <a:xfrm>
            <a:off x="575711" y="3735295"/>
            <a:ext cx="3013364" cy="8574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68BB6-C7DA-6E4C-940A-874BFEFC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830" y="123433"/>
            <a:ext cx="790284" cy="263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4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4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4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4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1" grpId="0"/>
      <p:bldP spid="3422" grpId="0" build="p"/>
      <p:bldP spid="3423" grpId="0" animBg="1"/>
      <p:bldP spid="3424" grpId="0" animBg="1"/>
      <p:bldP spid="34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Adobe Garamond Pro Bold" panose="02020702060506020403" pitchFamily="18" charset="0"/>
              </a:rPr>
              <a:t>01. GIỚI THIỆU</a:t>
            </a:r>
            <a:endParaRPr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01. GIỚI THIỆU</a:t>
            </a:r>
            <a:endParaRPr b="1" dirty="0">
              <a:latin typeface="+mj-lt"/>
            </a:endParaRPr>
          </a:p>
        </p:txBody>
      </p:sp>
      <p:grpSp>
        <p:nvGrpSpPr>
          <p:cNvPr id="1658" name="Google Shape;1658;p40"/>
          <p:cNvGrpSpPr/>
          <p:nvPr/>
        </p:nvGrpSpPr>
        <p:grpSpPr>
          <a:xfrm>
            <a:off x="7166359" y="1663770"/>
            <a:ext cx="1404877" cy="3025504"/>
            <a:chOff x="7068759" y="1663770"/>
            <a:chExt cx="1404877" cy="3025504"/>
          </a:xfrm>
        </p:grpSpPr>
        <p:sp>
          <p:nvSpPr>
            <p:cNvPr id="1659" name="Google Shape;1659;p40"/>
            <p:cNvSpPr/>
            <p:nvPr/>
          </p:nvSpPr>
          <p:spPr>
            <a:xfrm>
              <a:off x="7948531" y="1770202"/>
              <a:ext cx="270618" cy="481846"/>
            </a:xfrm>
            <a:custGeom>
              <a:avLst/>
              <a:gdLst/>
              <a:ahLst/>
              <a:cxnLst/>
              <a:rect l="l" t="t" r="r" b="b"/>
              <a:pathLst>
                <a:path w="8439" h="15026" extrusionOk="0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7956195" y="1898921"/>
              <a:ext cx="27738" cy="20491"/>
            </a:xfrm>
            <a:custGeom>
              <a:avLst/>
              <a:gdLst/>
              <a:ahLst/>
              <a:cxnLst/>
              <a:rect l="l" t="t" r="r" b="b"/>
              <a:pathLst>
                <a:path w="865" h="639" extrusionOk="0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7959241" y="1890294"/>
              <a:ext cx="37006" cy="10422"/>
            </a:xfrm>
            <a:custGeom>
              <a:avLst/>
              <a:gdLst/>
              <a:ahLst/>
              <a:cxnLst/>
              <a:rect l="l" t="t" r="r" b="b"/>
              <a:pathLst>
                <a:path w="1154" h="325" extrusionOk="0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8064262" y="1903153"/>
              <a:ext cx="26905" cy="20748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8065353" y="1894591"/>
              <a:ext cx="36974" cy="10422"/>
            </a:xfrm>
            <a:custGeom>
              <a:avLst/>
              <a:gdLst/>
              <a:ahLst/>
              <a:cxnLst/>
              <a:rect l="l" t="t" r="r" b="b"/>
              <a:pathLst>
                <a:path w="1153" h="325" extrusionOk="0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8001025" y="1900524"/>
              <a:ext cx="32741" cy="85813"/>
            </a:xfrm>
            <a:custGeom>
              <a:avLst/>
              <a:gdLst/>
              <a:ahLst/>
              <a:cxnLst/>
              <a:rect l="l" t="t" r="r" b="b"/>
              <a:pathLst>
                <a:path w="1021" h="2676" extrusionOk="0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8020875" y="2078947"/>
              <a:ext cx="92707" cy="45087"/>
            </a:xfrm>
            <a:custGeom>
              <a:avLst/>
              <a:gdLst/>
              <a:ahLst/>
              <a:cxnLst/>
              <a:rect l="l" t="t" r="r" b="b"/>
              <a:pathLst>
                <a:path w="2891" h="1406" extrusionOk="0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7943945" y="1663770"/>
              <a:ext cx="311632" cy="297362"/>
            </a:xfrm>
            <a:custGeom>
              <a:avLst/>
              <a:gdLst/>
              <a:ahLst/>
              <a:cxnLst/>
              <a:rect l="l" t="t" r="r" b="b"/>
              <a:pathLst>
                <a:path w="9718" h="9273" extrusionOk="0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8197407" y="1898151"/>
              <a:ext cx="73499" cy="94054"/>
            </a:xfrm>
            <a:custGeom>
              <a:avLst/>
              <a:gdLst/>
              <a:ahLst/>
              <a:cxnLst/>
              <a:rect l="l" t="t" r="r" b="b"/>
              <a:pathLst>
                <a:path w="2292" h="2933" extrusionOk="0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8218571" y="1919604"/>
              <a:ext cx="31105" cy="52366"/>
            </a:xfrm>
            <a:custGeom>
              <a:avLst/>
              <a:gdLst/>
              <a:ahLst/>
              <a:cxnLst/>
              <a:rect l="l" t="t" r="r" b="b"/>
              <a:pathLst>
                <a:path w="970" h="1633" extrusionOk="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8065353" y="1847484"/>
              <a:ext cx="52527" cy="15392"/>
            </a:xfrm>
            <a:custGeom>
              <a:avLst/>
              <a:gdLst/>
              <a:ahLst/>
              <a:cxnLst/>
              <a:rect l="l" t="t" r="r" b="b"/>
              <a:pathLst>
                <a:path w="1638" h="480" extrusionOk="0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7969439" y="1857201"/>
              <a:ext cx="32164" cy="15392"/>
            </a:xfrm>
            <a:custGeom>
              <a:avLst/>
              <a:gdLst/>
              <a:ahLst/>
              <a:cxnLst/>
              <a:rect l="l" t="t" r="r" b="b"/>
              <a:pathLst>
                <a:path w="1003" h="480" extrusionOk="0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8016578" y="1991018"/>
              <a:ext cx="46113" cy="22223"/>
            </a:xfrm>
            <a:custGeom>
              <a:avLst/>
              <a:gdLst/>
              <a:ahLst/>
              <a:cxnLst/>
              <a:rect l="l" t="t" r="r" b="b"/>
              <a:pathLst>
                <a:path w="1438" h="693" extrusionOk="0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7935672" y="4547407"/>
              <a:ext cx="303294" cy="132375"/>
            </a:xfrm>
            <a:custGeom>
              <a:avLst/>
              <a:gdLst/>
              <a:ahLst/>
              <a:cxnLst/>
              <a:rect l="l" t="t" r="r" b="b"/>
              <a:pathLst>
                <a:path w="9458" h="4128" extrusionOk="0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7957638" y="4650280"/>
              <a:ext cx="279725" cy="29823"/>
            </a:xfrm>
            <a:custGeom>
              <a:avLst/>
              <a:gdLst/>
              <a:ahLst/>
              <a:cxnLst/>
              <a:rect l="l" t="t" r="r" b="b"/>
              <a:pathLst>
                <a:path w="8723" h="930" extrusionOk="0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7963538" y="4669007"/>
              <a:ext cx="276486" cy="6157"/>
            </a:xfrm>
            <a:custGeom>
              <a:avLst/>
              <a:gdLst/>
              <a:ahLst/>
              <a:cxnLst/>
              <a:rect l="l" t="t" r="r" b="b"/>
              <a:pathLst>
                <a:path w="8622" h="192" extrusionOk="0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8005322" y="4648677"/>
              <a:ext cx="16098" cy="25750"/>
            </a:xfrm>
            <a:custGeom>
              <a:avLst/>
              <a:gdLst/>
              <a:ahLst/>
              <a:cxnLst/>
              <a:rect l="l" t="t" r="r" b="b"/>
              <a:pathLst>
                <a:path w="502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8059965" y="4636876"/>
              <a:ext cx="9684" cy="13949"/>
            </a:xfrm>
            <a:custGeom>
              <a:avLst/>
              <a:gdLst/>
              <a:ahLst/>
              <a:cxnLst/>
              <a:rect l="l" t="t" r="r" b="b"/>
              <a:pathLst>
                <a:path w="302" h="435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8071766" y="4634631"/>
              <a:ext cx="10743" cy="9332"/>
            </a:xfrm>
            <a:custGeom>
              <a:avLst/>
              <a:gdLst/>
              <a:ahLst/>
              <a:cxnLst/>
              <a:rect l="l" t="t" r="r" b="b"/>
              <a:pathLst>
                <a:path w="335" h="291" extrusionOk="0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8073915" y="4627544"/>
              <a:ext cx="17188" cy="2084"/>
            </a:xfrm>
            <a:custGeom>
              <a:avLst/>
              <a:gdLst/>
              <a:ahLst/>
              <a:cxnLst/>
              <a:rect l="l" t="t" r="r" b="b"/>
              <a:pathLst>
                <a:path w="536" h="65" extrusionOk="0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8074460" y="4617892"/>
              <a:ext cx="19305" cy="2662"/>
            </a:xfrm>
            <a:custGeom>
              <a:avLst/>
              <a:gdLst/>
              <a:ahLst/>
              <a:cxnLst/>
              <a:rect l="l" t="t" r="r" b="b"/>
              <a:pathLst>
                <a:path w="602" h="83" extrusionOk="0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8033189" y="4621419"/>
              <a:ext cx="30560" cy="17637"/>
            </a:xfrm>
            <a:custGeom>
              <a:avLst/>
              <a:gdLst/>
              <a:ahLst/>
              <a:cxnLst/>
              <a:rect l="l" t="t" r="r" b="b"/>
              <a:pathLst>
                <a:path w="953" h="550" extrusionOk="0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8059452" y="4616513"/>
              <a:ext cx="15553" cy="20395"/>
            </a:xfrm>
            <a:custGeom>
              <a:avLst/>
              <a:gdLst/>
              <a:ahLst/>
              <a:cxnLst/>
              <a:rect l="l" t="t" r="r" b="b"/>
              <a:pathLst>
                <a:path w="485" h="636" extrusionOk="0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8178391" y="4627352"/>
              <a:ext cx="58972" cy="46530"/>
            </a:xfrm>
            <a:custGeom>
              <a:avLst/>
              <a:gdLst/>
              <a:ahLst/>
              <a:cxnLst/>
              <a:rect l="l" t="t" r="r" b="b"/>
              <a:pathLst>
                <a:path w="1839" h="1451" extrusionOk="0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8220175" y="4560780"/>
              <a:ext cx="2726" cy="67021"/>
            </a:xfrm>
            <a:custGeom>
              <a:avLst/>
              <a:gdLst/>
              <a:ahLst/>
              <a:cxnLst/>
              <a:rect l="l" t="t" r="r" b="b"/>
              <a:pathLst>
                <a:path w="85" h="2090" extrusionOk="0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8110889" y="4658072"/>
              <a:ext cx="47716" cy="2533"/>
            </a:xfrm>
            <a:custGeom>
              <a:avLst/>
              <a:gdLst/>
              <a:ahLst/>
              <a:cxnLst/>
              <a:rect l="l" t="t" r="r" b="b"/>
              <a:pathLst>
                <a:path w="1488" h="79" extrusionOk="0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8184836" y="4658842"/>
              <a:ext cx="5900" cy="9139"/>
            </a:xfrm>
            <a:custGeom>
              <a:avLst/>
              <a:gdLst/>
              <a:ahLst/>
              <a:cxnLst/>
              <a:rect l="l" t="t" r="r" b="b"/>
              <a:pathLst>
                <a:path w="184" h="285" extrusionOk="0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8196060" y="4644251"/>
              <a:ext cx="7023" cy="6189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8210009" y="4636651"/>
              <a:ext cx="10037" cy="4105"/>
            </a:xfrm>
            <a:custGeom>
              <a:avLst/>
              <a:gdLst/>
              <a:ahLst/>
              <a:cxnLst/>
              <a:rect l="l" t="t" r="r" b="b"/>
              <a:pathLst>
                <a:path w="313" h="128" extrusionOk="0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8227165" y="4634342"/>
              <a:ext cx="5387" cy="2437"/>
            </a:xfrm>
            <a:custGeom>
              <a:avLst/>
              <a:gdLst/>
              <a:ahLst/>
              <a:cxnLst/>
              <a:rect l="l" t="t" r="r" b="b"/>
              <a:pathLst>
                <a:path w="168" h="76" extrusionOk="0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7804836" y="4480964"/>
              <a:ext cx="286267" cy="207926"/>
            </a:xfrm>
            <a:custGeom>
              <a:avLst/>
              <a:gdLst/>
              <a:ahLst/>
              <a:cxnLst/>
              <a:rect l="l" t="t" r="r" b="b"/>
              <a:pathLst>
                <a:path w="8927" h="6484" extrusionOk="0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7823692" y="4597753"/>
              <a:ext cx="267411" cy="91521"/>
            </a:xfrm>
            <a:custGeom>
              <a:avLst/>
              <a:gdLst/>
              <a:ahLst/>
              <a:cxnLst/>
              <a:rect l="l" t="t" r="r" b="b"/>
              <a:pathLst>
                <a:path w="8339" h="2854" extrusionOk="0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7831196" y="4596695"/>
              <a:ext cx="260965" cy="90046"/>
            </a:xfrm>
            <a:custGeom>
              <a:avLst/>
              <a:gdLst/>
              <a:ahLst/>
              <a:cxnLst/>
              <a:rect l="l" t="t" r="r" b="b"/>
              <a:pathLst>
                <a:path w="8138" h="2808" extrusionOk="0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7863327" y="4652942"/>
              <a:ext cx="23089" cy="19337"/>
            </a:xfrm>
            <a:custGeom>
              <a:avLst/>
              <a:gdLst/>
              <a:ahLst/>
              <a:cxnLst/>
              <a:rect l="l" t="t" r="r" b="b"/>
              <a:pathLst>
                <a:path w="720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7911012" y="4623407"/>
              <a:ext cx="12891" cy="10294"/>
            </a:xfrm>
            <a:custGeom>
              <a:avLst/>
              <a:gdLst/>
              <a:ahLst/>
              <a:cxnLst/>
              <a:rect l="l" t="t" r="r" b="b"/>
              <a:pathLst>
                <a:path w="402" h="321" extrusionOk="0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7921209" y="4616898"/>
              <a:ext cx="12891" cy="5740"/>
            </a:xfrm>
            <a:custGeom>
              <a:avLst/>
              <a:gdLst/>
              <a:ahLst/>
              <a:cxnLst/>
              <a:rect l="l" t="t" r="r" b="b"/>
              <a:pathLst>
                <a:path w="402" h="179" extrusionOk="0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7920664" y="4605257"/>
              <a:ext cx="16643" cy="5932"/>
            </a:xfrm>
            <a:custGeom>
              <a:avLst/>
              <a:gdLst/>
              <a:ahLst/>
              <a:cxnLst/>
              <a:rect l="l" t="t" r="r" b="b"/>
              <a:pathLst>
                <a:path w="519" h="185" extrusionOk="0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7918516" y="4594001"/>
              <a:ext cx="17733" cy="7600"/>
            </a:xfrm>
            <a:custGeom>
              <a:avLst/>
              <a:gdLst/>
              <a:ahLst/>
              <a:cxnLst/>
              <a:rect l="l" t="t" r="r" b="b"/>
              <a:pathLst>
                <a:path w="553" h="237" extrusionOk="0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7881542" y="4613627"/>
              <a:ext cx="32196" cy="12795"/>
            </a:xfrm>
            <a:custGeom>
              <a:avLst/>
              <a:gdLst/>
              <a:ahLst/>
              <a:cxnLst/>
              <a:rect l="l" t="t" r="r" b="b"/>
              <a:pathLst>
                <a:path w="1004" h="399" extrusionOk="0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7907260" y="4600447"/>
              <a:ext cx="12378" cy="22543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8032131" y="4555424"/>
              <a:ext cx="42361" cy="62724"/>
            </a:xfrm>
            <a:custGeom>
              <a:avLst/>
              <a:gdLst/>
              <a:ahLst/>
              <a:cxnLst/>
              <a:rect l="l" t="t" r="r" b="b"/>
              <a:pathLst>
                <a:path w="1321" h="1956" extrusionOk="0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8036396" y="4497029"/>
              <a:ext cx="22543" cy="63269"/>
            </a:xfrm>
            <a:custGeom>
              <a:avLst/>
              <a:gdLst/>
              <a:ahLst/>
              <a:cxnLst/>
              <a:rect l="l" t="t" r="r" b="b"/>
              <a:pathLst>
                <a:path w="703" h="1973" extrusionOk="0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7965687" y="4610580"/>
              <a:ext cx="45023" cy="15617"/>
            </a:xfrm>
            <a:custGeom>
              <a:avLst/>
              <a:gdLst/>
              <a:ahLst/>
              <a:cxnLst/>
              <a:rect l="l" t="t" r="r" b="b"/>
              <a:pathLst>
                <a:path w="1404" h="487" extrusionOk="0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8037999" y="4599902"/>
              <a:ext cx="3271" cy="10294"/>
            </a:xfrm>
            <a:custGeom>
              <a:avLst/>
              <a:gdLst/>
              <a:ahLst/>
              <a:cxnLst/>
              <a:rect l="l" t="t" r="r" b="b"/>
              <a:pathLst>
                <a:path w="102" h="321" extrusionOk="0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8042841" y="4582104"/>
              <a:ext cx="4842" cy="7760"/>
            </a:xfrm>
            <a:custGeom>
              <a:avLst/>
              <a:gdLst/>
              <a:ahLst/>
              <a:cxnLst/>
              <a:rect l="l" t="t" r="r" b="b"/>
              <a:pathLst>
                <a:path w="151" h="242" extrusionOk="0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8053007" y="4569598"/>
              <a:ext cx="8081" cy="6317"/>
            </a:xfrm>
            <a:custGeom>
              <a:avLst/>
              <a:gdLst/>
              <a:ahLst/>
              <a:cxnLst/>
              <a:rect l="l" t="t" r="r" b="b"/>
              <a:pathLst>
                <a:path w="252" h="197" extrusionOk="0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067469" y="4562736"/>
              <a:ext cx="4874" cy="3656"/>
            </a:xfrm>
            <a:custGeom>
              <a:avLst/>
              <a:gdLst/>
              <a:ahLst/>
              <a:cxnLst/>
              <a:rect l="l" t="t" r="r" b="b"/>
              <a:pathLst>
                <a:path w="152" h="114" extrusionOk="0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568659" y="3007494"/>
              <a:ext cx="723892" cy="1610109"/>
            </a:xfrm>
            <a:custGeom>
              <a:avLst/>
              <a:gdLst/>
              <a:ahLst/>
              <a:cxnLst/>
              <a:rect l="l" t="t" r="r" b="b"/>
              <a:pathLst>
                <a:path w="22574" h="50210" extrusionOk="0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8021388" y="4208775"/>
              <a:ext cx="4874" cy="397605"/>
            </a:xfrm>
            <a:custGeom>
              <a:avLst/>
              <a:gdLst/>
              <a:ahLst/>
              <a:cxnLst/>
              <a:rect l="l" t="t" r="r" b="b"/>
              <a:pathLst>
                <a:path w="152" h="12399" extrusionOk="0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8137665" y="3029460"/>
              <a:ext cx="152192" cy="105117"/>
            </a:xfrm>
            <a:custGeom>
              <a:avLst/>
              <a:gdLst/>
              <a:ahLst/>
              <a:cxnLst/>
              <a:rect l="l" t="t" r="r" b="b"/>
              <a:pathLst>
                <a:path w="4746" h="3278" extrusionOk="0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980149" y="3032154"/>
              <a:ext cx="36461" cy="195932"/>
            </a:xfrm>
            <a:custGeom>
              <a:avLst/>
              <a:gdLst/>
              <a:ahLst/>
              <a:cxnLst/>
              <a:rect l="l" t="t" r="r" b="b"/>
              <a:pathLst>
                <a:path w="1137" h="6110" extrusionOk="0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7789412" y="3038054"/>
              <a:ext cx="124871" cy="94727"/>
            </a:xfrm>
            <a:custGeom>
              <a:avLst/>
              <a:gdLst/>
              <a:ahLst/>
              <a:cxnLst/>
              <a:rect l="l" t="t" r="r" b="b"/>
              <a:pathLst>
                <a:path w="3894" h="2954" extrusionOk="0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7668838" y="2169506"/>
              <a:ext cx="735693" cy="846614"/>
            </a:xfrm>
            <a:custGeom>
              <a:avLst/>
              <a:gdLst/>
              <a:ahLst/>
              <a:cxnLst/>
              <a:rect l="l" t="t" r="r" b="b"/>
              <a:pathLst>
                <a:path w="22942" h="26401" extrusionOk="0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7902450" y="2505958"/>
              <a:ext cx="269014" cy="146516"/>
            </a:xfrm>
            <a:custGeom>
              <a:avLst/>
              <a:gdLst/>
              <a:ahLst/>
              <a:cxnLst/>
              <a:rect l="l" t="t" r="r" b="b"/>
              <a:pathLst>
                <a:path w="8389" h="4569" extrusionOk="0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7807626" y="2785491"/>
              <a:ext cx="506891" cy="173966"/>
            </a:xfrm>
            <a:custGeom>
              <a:avLst/>
              <a:gdLst/>
              <a:ahLst/>
              <a:cxnLst/>
              <a:rect l="l" t="t" r="r" b="b"/>
              <a:pathLst>
                <a:path w="15807" h="5425" extrusionOk="0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7750290" y="2283346"/>
              <a:ext cx="447438" cy="157323"/>
            </a:xfrm>
            <a:custGeom>
              <a:avLst/>
              <a:gdLst/>
              <a:ahLst/>
              <a:cxnLst/>
              <a:rect l="l" t="t" r="r" b="b"/>
              <a:pathLst>
                <a:path w="13953" h="4906" extrusionOk="0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7068759" y="2434191"/>
              <a:ext cx="844433" cy="396899"/>
            </a:xfrm>
            <a:custGeom>
              <a:avLst/>
              <a:gdLst/>
              <a:ahLst/>
              <a:cxnLst/>
              <a:rect l="l" t="t" r="r" b="b"/>
              <a:pathLst>
                <a:path w="26333" h="12377" extrusionOk="0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8006413" y="3047161"/>
              <a:ext cx="34312" cy="32164"/>
            </a:xfrm>
            <a:custGeom>
              <a:avLst/>
              <a:gdLst/>
              <a:ahLst/>
              <a:cxnLst/>
              <a:rect l="l" t="t" r="r" b="b"/>
              <a:pathLst>
                <a:path w="1070" h="1003" extrusionOk="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7300222" y="2403118"/>
              <a:ext cx="704587" cy="427620"/>
            </a:xfrm>
            <a:custGeom>
              <a:avLst/>
              <a:gdLst/>
              <a:ahLst/>
              <a:cxnLst/>
              <a:rect l="l" t="t" r="r" b="b"/>
              <a:pathLst>
                <a:path w="21972" h="13335" extrusionOk="0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7316288" y="2424539"/>
              <a:ext cx="560476" cy="367622"/>
            </a:xfrm>
            <a:custGeom>
              <a:avLst/>
              <a:gdLst/>
              <a:ahLst/>
              <a:cxnLst/>
              <a:rect l="l" t="t" r="r" b="b"/>
              <a:pathLst>
                <a:path w="17478" h="11464" extrusionOk="0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7313081" y="2422422"/>
              <a:ext cx="564228" cy="371855"/>
            </a:xfrm>
            <a:custGeom>
              <a:avLst/>
              <a:gdLst/>
              <a:ahLst/>
              <a:cxnLst/>
              <a:rect l="l" t="t" r="r" b="b"/>
              <a:pathLst>
                <a:path w="17595" h="11596" extrusionOk="0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7418102" y="2472223"/>
              <a:ext cx="46081" cy="264749"/>
            </a:xfrm>
            <a:custGeom>
              <a:avLst/>
              <a:gdLst/>
              <a:ahLst/>
              <a:cxnLst/>
              <a:rect l="l" t="t" r="r" b="b"/>
              <a:pathLst>
                <a:path w="1437" h="8256" extrusionOk="0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7473290" y="2483479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7531685" y="2478669"/>
              <a:ext cx="43419" cy="250255"/>
            </a:xfrm>
            <a:custGeom>
              <a:avLst/>
              <a:gdLst/>
              <a:ahLst/>
              <a:cxnLst/>
              <a:rect l="l" t="t" r="r" b="b"/>
              <a:pathLst>
                <a:path w="1354" h="7804" extrusionOk="0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7586874" y="2482421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7649020" y="2488834"/>
              <a:ext cx="43419" cy="250800"/>
            </a:xfrm>
            <a:custGeom>
              <a:avLst/>
              <a:gdLst/>
              <a:ahLst/>
              <a:cxnLst/>
              <a:rect l="l" t="t" r="r" b="b"/>
              <a:pathLst>
                <a:path w="1354" h="7821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7697763" y="2485114"/>
              <a:ext cx="43451" cy="250255"/>
            </a:xfrm>
            <a:custGeom>
              <a:avLst/>
              <a:gdLst/>
              <a:ahLst/>
              <a:cxnLst/>
              <a:rect l="l" t="t" r="r" b="b"/>
              <a:pathLst>
                <a:path w="1355" h="7804" extrusionOk="0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7091783" y="2472768"/>
              <a:ext cx="719082" cy="357970"/>
            </a:xfrm>
            <a:custGeom>
              <a:avLst/>
              <a:gdLst/>
              <a:ahLst/>
              <a:cxnLst/>
              <a:rect l="l" t="t" r="r" b="b"/>
              <a:pathLst>
                <a:path w="22424" h="11163" extrusionOk="0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7554710" y="2456703"/>
              <a:ext cx="843920" cy="396867"/>
            </a:xfrm>
            <a:custGeom>
              <a:avLst/>
              <a:gdLst/>
              <a:ahLst/>
              <a:cxnLst/>
              <a:rect l="l" t="t" r="r" b="b"/>
              <a:pathLst>
                <a:path w="26317" h="12376" extrusionOk="0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8213761" y="2216677"/>
              <a:ext cx="259875" cy="354731"/>
            </a:xfrm>
            <a:custGeom>
              <a:avLst/>
              <a:gdLst/>
              <a:ahLst/>
              <a:cxnLst/>
              <a:rect l="l" t="t" r="r" b="b"/>
              <a:pathLst>
                <a:path w="8104" h="11062" extrusionOk="0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8185894" y="2223636"/>
              <a:ext cx="219181" cy="347772"/>
            </a:xfrm>
            <a:custGeom>
              <a:avLst/>
              <a:gdLst/>
              <a:ahLst/>
              <a:cxnLst/>
              <a:rect l="l" t="t" r="r" b="b"/>
              <a:pathLst>
                <a:path w="6835" h="10845" extrusionOk="0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0"/>
          <p:cNvGrpSpPr/>
          <p:nvPr/>
        </p:nvGrpSpPr>
        <p:grpSpPr>
          <a:xfrm>
            <a:off x="806191" y="1734895"/>
            <a:ext cx="1359886" cy="2949793"/>
            <a:chOff x="760216" y="1734895"/>
            <a:chExt cx="1359886" cy="2949793"/>
          </a:xfrm>
        </p:grpSpPr>
        <p:sp>
          <p:nvSpPr>
            <p:cNvPr id="1731" name="Google Shape;1731;p40"/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0"/>
          <p:cNvSpPr txBox="1">
            <a:spLocks noGrp="1"/>
          </p:cNvSpPr>
          <p:nvPr>
            <p:ph type="body" idx="1"/>
          </p:nvPr>
        </p:nvSpPr>
        <p:spPr>
          <a:xfrm>
            <a:off x="2516479" y="1163783"/>
            <a:ext cx="3851321" cy="3383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Tiếng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là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ngôn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ngữ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quốc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tế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và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chiếm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được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một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vị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trí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vô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cùng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quan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trọng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trong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nhiều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lĩnh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vực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Ứng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dụng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trò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chơi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vào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việc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học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chính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là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một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biên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pháp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hỗ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trợ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chúng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ta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trong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việc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nắm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vững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tiếng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anh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</a:t>
            </a: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Hơn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thế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nữa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l</a:t>
            </a:r>
            <a:r>
              <a:rPr lang="vi-VN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ập trình ứng dụng trên thiết bị di động là một trong những hướng phát triển chính trong ngành công nghệ thông tin hiện nay. 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171450" indent="-171450" algn="l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hai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điều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trên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chúng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em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đã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vi-VN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chọn hướng phát triển ứng dụng game học tiếng anh trên thiết bị di động </a:t>
            </a:r>
            <a:r>
              <a:rPr lang="en-US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bằng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Unity</a:t>
            </a:r>
          </a:p>
          <a:p>
            <a:pPr marL="171450" indent="-171450" algn="l">
              <a:spcAft>
                <a:spcPts val="1600"/>
              </a:spcAft>
            </a:pPr>
            <a:endParaRPr dirty="0"/>
          </a:p>
        </p:txBody>
      </p:sp>
      <p:sp>
        <p:nvSpPr>
          <p:cNvPr id="159" name="Oval 158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7" grpId="0"/>
      <p:bldP spid="18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Adobe Garamond Pro Bold" panose="02020702060506020403" pitchFamily="18" charset="0"/>
              </a:rPr>
              <a:t>02. MỤC TIÊU ĐỀ TÀI</a:t>
            </a:r>
            <a:endParaRPr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0494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02. MỤC TIÊU ĐỀ TÀI</a:t>
            </a:r>
            <a:endParaRPr b="1" dirty="0">
              <a:latin typeface="+mj-lt"/>
            </a:endParaRPr>
          </a:p>
        </p:txBody>
      </p:sp>
      <p:sp>
        <p:nvSpPr>
          <p:cNvPr id="2287" name="Google Shape;2287;p46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88" name="Google Shape;2288;p46"/>
          <p:cNvSpPr txBox="1">
            <a:spLocks noGrp="1"/>
          </p:cNvSpPr>
          <p:nvPr>
            <p:ph type="subTitle" idx="2"/>
          </p:nvPr>
        </p:nvSpPr>
        <p:spPr>
          <a:xfrm>
            <a:off x="6743874" y="2752100"/>
            <a:ext cx="1603801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Ứng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dụng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tạo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ra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một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Game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học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tiếng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anh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trên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thiết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bị</a:t>
            </a:r>
            <a:r>
              <a:rPr lang="en-US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di </a:t>
            </a:r>
            <a:r>
              <a:rPr lang="en-US" sz="1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động</a:t>
            </a:r>
            <a:endParaRPr sz="1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289" name="Google Shape;2289;p46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90" name="Google Shape;2290;p46"/>
          <p:cNvSpPr txBox="1">
            <a:spLocks noGrp="1"/>
          </p:cNvSpPr>
          <p:nvPr>
            <p:ph type="subTitle" idx="4"/>
          </p:nvPr>
        </p:nvSpPr>
        <p:spPr>
          <a:xfrm>
            <a:off x="892635" y="1813700"/>
            <a:ext cx="209544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Nắm vững kiến thức về lập trình Game cơ bản trên thiết bị di động</a:t>
            </a:r>
            <a:endParaRPr sz="1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294" name="Google Shape;2294;p46"/>
          <p:cNvSpPr/>
          <p:nvPr/>
        </p:nvSpPr>
        <p:spPr>
          <a:xfrm rot="-5400000" flipH="1">
            <a:off x="3265708" y="1398237"/>
            <a:ext cx="1698000" cy="1698000"/>
          </a:xfrm>
          <a:prstGeom prst="blockArc">
            <a:avLst>
              <a:gd name="adj1" fmla="val 5132446"/>
              <a:gd name="adj2" fmla="val 10860307"/>
              <a:gd name="adj3" fmla="val 323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46"/>
          <p:cNvSpPr/>
          <p:nvPr/>
        </p:nvSpPr>
        <p:spPr>
          <a:xfrm rot="-5400000" flipH="1">
            <a:off x="4793135" y="2112335"/>
            <a:ext cx="1674900" cy="1675200"/>
          </a:xfrm>
          <a:prstGeom prst="blockArc">
            <a:avLst>
              <a:gd name="adj1" fmla="val 16821646"/>
              <a:gd name="adj2" fmla="val 10860307"/>
              <a:gd name="adj3" fmla="val 323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46"/>
          <p:cNvSpPr/>
          <p:nvPr/>
        </p:nvSpPr>
        <p:spPr>
          <a:xfrm>
            <a:off x="6859822" y="4077136"/>
            <a:ext cx="13164" cy="199422"/>
          </a:xfrm>
          <a:custGeom>
            <a:avLst/>
            <a:gdLst/>
            <a:ahLst/>
            <a:cxnLst/>
            <a:rect l="l" t="t" r="r" b="b"/>
            <a:pathLst>
              <a:path w="235" h="3560" extrusionOk="0">
                <a:moveTo>
                  <a:pt x="52" y="0"/>
                </a:moveTo>
                <a:cubicBezTo>
                  <a:pt x="51" y="0"/>
                  <a:pt x="51" y="1"/>
                  <a:pt x="50" y="1"/>
                </a:cubicBezTo>
                <a:cubicBezTo>
                  <a:pt x="0" y="1"/>
                  <a:pt x="0" y="803"/>
                  <a:pt x="34" y="1788"/>
                </a:cubicBezTo>
                <a:cubicBezTo>
                  <a:pt x="67" y="2764"/>
                  <a:pt x="132" y="3560"/>
                  <a:pt x="182" y="3560"/>
                </a:cubicBezTo>
                <a:cubicBezTo>
                  <a:pt x="183" y="3560"/>
                  <a:pt x="183" y="3560"/>
                  <a:pt x="184" y="3560"/>
                </a:cubicBezTo>
                <a:cubicBezTo>
                  <a:pt x="234" y="3560"/>
                  <a:pt x="234" y="2758"/>
                  <a:pt x="201" y="1772"/>
                </a:cubicBezTo>
                <a:cubicBezTo>
                  <a:pt x="168" y="796"/>
                  <a:pt x="102" y="0"/>
                  <a:pt x="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46"/>
          <p:cNvSpPr/>
          <p:nvPr/>
        </p:nvSpPr>
        <p:spPr>
          <a:xfrm rot="-148560">
            <a:off x="6876842" y="4088373"/>
            <a:ext cx="11315" cy="199366"/>
          </a:xfrm>
          <a:custGeom>
            <a:avLst/>
            <a:gdLst/>
            <a:ahLst/>
            <a:cxnLst/>
            <a:rect l="l" t="t" r="r" b="b"/>
            <a:pathLst>
              <a:path w="202" h="3559" extrusionOk="0">
                <a:moveTo>
                  <a:pt x="68" y="0"/>
                </a:moveTo>
                <a:cubicBezTo>
                  <a:pt x="17" y="0"/>
                  <a:pt x="1" y="802"/>
                  <a:pt x="17" y="1788"/>
                </a:cubicBezTo>
                <a:cubicBezTo>
                  <a:pt x="34" y="2774"/>
                  <a:pt x="84" y="3559"/>
                  <a:pt x="134" y="3559"/>
                </a:cubicBezTo>
                <a:cubicBezTo>
                  <a:pt x="184" y="3559"/>
                  <a:pt x="201" y="2757"/>
                  <a:pt x="184" y="1771"/>
                </a:cubicBezTo>
                <a:cubicBezTo>
                  <a:pt x="168" y="802"/>
                  <a:pt x="101" y="0"/>
                  <a:pt x="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46"/>
          <p:cNvGrpSpPr/>
          <p:nvPr/>
        </p:nvGrpSpPr>
        <p:grpSpPr>
          <a:xfrm>
            <a:off x="3378118" y="2711183"/>
            <a:ext cx="2576904" cy="1962927"/>
            <a:chOff x="303700" y="238475"/>
            <a:chExt cx="6849825" cy="5217775"/>
          </a:xfrm>
        </p:grpSpPr>
        <p:sp>
          <p:nvSpPr>
            <p:cNvPr id="2302" name="Google Shape;2302;p46"/>
            <p:cNvSpPr/>
            <p:nvPr/>
          </p:nvSpPr>
          <p:spPr>
            <a:xfrm>
              <a:off x="1082925" y="2507525"/>
              <a:ext cx="2946975" cy="2948725"/>
            </a:xfrm>
            <a:custGeom>
              <a:avLst/>
              <a:gdLst/>
              <a:ahLst/>
              <a:cxnLst/>
              <a:rect l="l" t="t" r="r" b="b"/>
              <a:pathLst>
                <a:path w="117879" h="117949" extrusionOk="0">
                  <a:moveTo>
                    <a:pt x="63315" y="1"/>
                  </a:moveTo>
                  <a:cubicBezTo>
                    <a:pt x="59699" y="1"/>
                    <a:pt x="56080" y="128"/>
                    <a:pt x="52465" y="380"/>
                  </a:cubicBezTo>
                  <a:cubicBezTo>
                    <a:pt x="52465" y="380"/>
                    <a:pt x="52094" y="365"/>
                    <a:pt x="51417" y="365"/>
                  </a:cubicBezTo>
                  <a:cubicBezTo>
                    <a:pt x="46330" y="365"/>
                    <a:pt x="23990" y="1209"/>
                    <a:pt x="12742" y="15598"/>
                  </a:cubicBezTo>
                  <a:lnTo>
                    <a:pt x="0" y="39019"/>
                  </a:lnTo>
                  <a:lnTo>
                    <a:pt x="25381" y="64452"/>
                  </a:lnTo>
                  <a:lnTo>
                    <a:pt x="38846" y="117949"/>
                  </a:lnTo>
                  <a:lnTo>
                    <a:pt x="117878" y="116349"/>
                  </a:lnTo>
                  <a:lnTo>
                    <a:pt x="114783" y="73583"/>
                  </a:lnTo>
                  <a:lnTo>
                    <a:pt x="111894" y="21118"/>
                  </a:lnTo>
                  <a:cubicBezTo>
                    <a:pt x="111894" y="21118"/>
                    <a:pt x="113648" y="6931"/>
                    <a:pt x="92239" y="2753"/>
                  </a:cubicBezTo>
                  <a:cubicBezTo>
                    <a:pt x="82695" y="912"/>
                    <a:pt x="73014" y="1"/>
                    <a:pt x="6331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6"/>
            <p:cNvSpPr/>
            <p:nvPr/>
          </p:nvSpPr>
          <p:spPr>
            <a:xfrm>
              <a:off x="303700" y="3192800"/>
              <a:ext cx="2588675" cy="2223525"/>
            </a:xfrm>
            <a:custGeom>
              <a:avLst/>
              <a:gdLst/>
              <a:ahLst/>
              <a:cxnLst/>
              <a:rect l="l" t="t" r="r" b="b"/>
              <a:pathLst>
                <a:path w="103547" h="88941" extrusionOk="0">
                  <a:moveTo>
                    <a:pt x="37514" y="1"/>
                  </a:moveTo>
                  <a:lnTo>
                    <a:pt x="7232" y="56077"/>
                  </a:lnTo>
                  <a:cubicBezTo>
                    <a:pt x="0" y="71361"/>
                    <a:pt x="11177" y="88940"/>
                    <a:pt x="28037" y="88940"/>
                  </a:cubicBezTo>
                  <a:cubicBezTo>
                    <a:pt x="28135" y="88940"/>
                    <a:pt x="28233" y="88940"/>
                    <a:pt x="28332" y="88938"/>
                  </a:cubicBezTo>
                  <a:lnTo>
                    <a:pt x="99059" y="88061"/>
                  </a:lnTo>
                  <a:lnTo>
                    <a:pt x="103547" y="58656"/>
                  </a:lnTo>
                  <a:lnTo>
                    <a:pt x="46284" y="57625"/>
                  </a:lnTo>
                  <a:lnTo>
                    <a:pt x="65062" y="18624"/>
                  </a:lnTo>
                  <a:lnTo>
                    <a:pt x="3751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6"/>
            <p:cNvSpPr/>
            <p:nvPr/>
          </p:nvSpPr>
          <p:spPr>
            <a:xfrm>
              <a:off x="3817075" y="2821375"/>
              <a:ext cx="1419975" cy="2246675"/>
            </a:xfrm>
            <a:custGeom>
              <a:avLst/>
              <a:gdLst/>
              <a:ahLst/>
              <a:cxnLst/>
              <a:rect l="l" t="t" r="r" b="b"/>
              <a:pathLst>
                <a:path w="56799" h="8986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"/>
                    <a:pt x="5059" y="59344"/>
                    <a:pt x="4356" y="59344"/>
                  </a:cubicBezTo>
                  <a:cubicBezTo>
                    <a:pt x="4349" y="59344"/>
                    <a:pt x="4342" y="59338"/>
                    <a:pt x="4334" y="59327"/>
                  </a:cubicBezTo>
                  <a:cubicBezTo>
                    <a:pt x="4329" y="59319"/>
                    <a:pt x="4326" y="59316"/>
                    <a:pt x="4326" y="59316"/>
                  </a:cubicBezTo>
                  <a:lnTo>
                    <a:pt x="4326" y="59316"/>
                  </a:lnTo>
                  <a:cubicBezTo>
                    <a:pt x="4288" y="59316"/>
                    <a:pt x="23679" y="89867"/>
                    <a:pt x="23679" y="89867"/>
                  </a:cubicBezTo>
                  <a:lnTo>
                    <a:pt x="56798" y="87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6"/>
            <p:cNvSpPr/>
            <p:nvPr/>
          </p:nvSpPr>
          <p:spPr>
            <a:xfrm>
              <a:off x="1660700" y="2777525"/>
              <a:ext cx="317275" cy="1007275"/>
            </a:xfrm>
            <a:custGeom>
              <a:avLst/>
              <a:gdLst/>
              <a:ahLst/>
              <a:cxnLst/>
              <a:rect l="l" t="t" r="r" b="b"/>
              <a:pathLst>
                <a:path w="12691" h="40291" extrusionOk="0">
                  <a:moveTo>
                    <a:pt x="0" y="1"/>
                  </a:moveTo>
                  <a:cubicBezTo>
                    <a:pt x="413" y="413"/>
                    <a:pt x="877" y="774"/>
                    <a:pt x="1342" y="1135"/>
                  </a:cubicBezTo>
                  <a:cubicBezTo>
                    <a:pt x="2580" y="2167"/>
                    <a:pt x="3715" y="3302"/>
                    <a:pt x="4798" y="4489"/>
                  </a:cubicBezTo>
                  <a:cubicBezTo>
                    <a:pt x="6397" y="6191"/>
                    <a:pt x="7790" y="8100"/>
                    <a:pt x="8977" y="10163"/>
                  </a:cubicBezTo>
                  <a:cubicBezTo>
                    <a:pt x="10473" y="12640"/>
                    <a:pt x="11453" y="15374"/>
                    <a:pt x="11917" y="18211"/>
                  </a:cubicBezTo>
                  <a:cubicBezTo>
                    <a:pt x="12278" y="21100"/>
                    <a:pt x="12227" y="23989"/>
                    <a:pt x="11917" y="26878"/>
                  </a:cubicBezTo>
                  <a:cubicBezTo>
                    <a:pt x="11608" y="29509"/>
                    <a:pt x="11195" y="31882"/>
                    <a:pt x="10782" y="33842"/>
                  </a:cubicBezTo>
                  <a:cubicBezTo>
                    <a:pt x="10370" y="35854"/>
                    <a:pt x="10008" y="37453"/>
                    <a:pt x="9750" y="38537"/>
                  </a:cubicBezTo>
                  <a:cubicBezTo>
                    <a:pt x="9596" y="39053"/>
                    <a:pt x="9544" y="39465"/>
                    <a:pt x="9441" y="39826"/>
                  </a:cubicBezTo>
                  <a:cubicBezTo>
                    <a:pt x="9389" y="39981"/>
                    <a:pt x="9389" y="40136"/>
                    <a:pt x="9338" y="40291"/>
                  </a:cubicBezTo>
                  <a:cubicBezTo>
                    <a:pt x="9441" y="40136"/>
                    <a:pt x="9493" y="39981"/>
                    <a:pt x="9544" y="39826"/>
                  </a:cubicBezTo>
                  <a:cubicBezTo>
                    <a:pt x="9596" y="39568"/>
                    <a:pt x="9750" y="39156"/>
                    <a:pt x="9905" y="38588"/>
                  </a:cubicBezTo>
                  <a:cubicBezTo>
                    <a:pt x="10215" y="37505"/>
                    <a:pt x="10627" y="35906"/>
                    <a:pt x="11092" y="33945"/>
                  </a:cubicBezTo>
                  <a:cubicBezTo>
                    <a:pt x="11608" y="31624"/>
                    <a:pt x="12020" y="29251"/>
                    <a:pt x="12278" y="26878"/>
                  </a:cubicBezTo>
                  <a:cubicBezTo>
                    <a:pt x="12691" y="23989"/>
                    <a:pt x="12691" y="21048"/>
                    <a:pt x="12381" y="18159"/>
                  </a:cubicBezTo>
                  <a:cubicBezTo>
                    <a:pt x="11917" y="15219"/>
                    <a:pt x="10885" y="12433"/>
                    <a:pt x="9338" y="9957"/>
                  </a:cubicBezTo>
                  <a:cubicBezTo>
                    <a:pt x="8100" y="7894"/>
                    <a:pt x="6655" y="5985"/>
                    <a:pt x="5004" y="4231"/>
                  </a:cubicBezTo>
                  <a:cubicBezTo>
                    <a:pt x="3921" y="3096"/>
                    <a:pt x="2735" y="2012"/>
                    <a:pt x="1445" y="981"/>
                  </a:cubicBezTo>
                  <a:cubicBezTo>
                    <a:pt x="1032" y="620"/>
                    <a:pt x="619" y="413"/>
                    <a:pt x="413" y="207"/>
                  </a:cubicBezTo>
                  <a:cubicBezTo>
                    <a:pt x="310" y="104"/>
                    <a:pt x="155" y="5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6"/>
            <p:cNvSpPr/>
            <p:nvPr/>
          </p:nvSpPr>
          <p:spPr>
            <a:xfrm>
              <a:off x="1458225" y="3859575"/>
              <a:ext cx="379175" cy="773850"/>
            </a:xfrm>
            <a:custGeom>
              <a:avLst/>
              <a:gdLst/>
              <a:ahLst/>
              <a:cxnLst/>
              <a:rect l="l" t="t" r="r" b="b"/>
              <a:pathLst>
                <a:path w="15167" h="30954" extrusionOk="0">
                  <a:moveTo>
                    <a:pt x="15167" y="1"/>
                  </a:moveTo>
                  <a:cubicBezTo>
                    <a:pt x="14961" y="413"/>
                    <a:pt x="14703" y="775"/>
                    <a:pt x="14548" y="1187"/>
                  </a:cubicBezTo>
                  <a:cubicBezTo>
                    <a:pt x="14135" y="2064"/>
                    <a:pt x="13568" y="3199"/>
                    <a:pt x="12949" y="4541"/>
                  </a:cubicBezTo>
                  <a:cubicBezTo>
                    <a:pt x="11556" y="7429"/>
                    <a:pt x="9647" y="11247"/>
                    <a:pt x="7635" y="15529"/>
                  </a:cubicBezTo>
                  <a:lnTo>
                    <a:pt x="2167" y="26414"/>
                  </a:lnTo>
                  <a:lnTo>
                    <a:pt x="516" y="29715"/>
                  </a:lnTo>
                  <a:cubicBezTo>
                    <a:pt x="310" y="30128"/>
                    <a:pt x="155" y="30541"/>
                    <a:pt x="0" y="30954"/>
                  </a:cubicBezTo>
                  <a:cubicBezTo>
                    <a:pt x="258" y="30592"/>
                    <a:pt x="464" y="30231"/>
                    <a:pt x="671" y="29819"/>
                  </a:cubicBezTo>
                  <a:cubicBezTo>
                    <a:pt x="1135" y="29045"/>
                    <a:pt x="1702" y="27961"/>
                    <a:pt x="2476" y="26569"/>
                  </a:cubicBezTo>
                  <a:cubicBezTo>
                    <a:pt x="3921" y="23834"/>
                    <a:pt x="5881" y="19965"/>
                    <a:pt x="7996" y="15684"/>
                  </a:cubicBezTo>
                  <a:cubicBezTo>
                    <a:pt x="10111" y="11402"/>
                    <a:pt x="11917" y="7533"/>
                    <a:pt x="13207" y="4644"/>
                  </a:cubicBezTo>
                  <a:cubicBezTo>
                    <a:pt x="13826" y="3251"/>
                    <a:pt x="14342" y="2064"/>
                    <a:pt x="14703" y="1290"/>
                  </a:cubicBezTo>
                  <a:cubicBezTo>
                    <a:pt x="14909" y="878"/>
                    <a:pt x="15064" y="465"/>
                    <a:pt x="15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6"/>
            <p:cNvSpPr/>
            <p:nvPr/>
          </p:nvSpPr>
          <p:spPr>
            <a:xfrm>
              <a:off x="1057125" y="4624375"/>
              <a:ext cx="1819775" cy="769975"/>
            </a:xfrm>
            <a:custGeom>
              <a:avLst/>
              <a:gdLst/>
              <a:ahLst/>
              <a:cxnLst/>
              <a:rect l="l" t="t" r="r" b="b"/>
              <a:pathLst>
                <a:path w="72791" h="30799" extrusionOk="0">
                  <a:moveTo>
                    <a:pt x="51691" y="0"/>
                  </a:moveTo>
                  <a:lnTo>
                    <a:pt x="15116" y="52"/>
                  </a:lnTo>
                  <a:cubicBezTo>
                    <a:pt x="10473" y="104"/>
                    <a:pt x="6707" y="104"/>
                    <a:pt x="4024" y="155"/>
                  </a:cubicBezTo>
                  <a:lnTo>
                    <a:pt x="1032" y="155"/>
                  </a:lnTo>
                  <a:lnTo>
                    <a:pt x="258" y="207"/>
                  </a:lnTo>
                  <a:lnTo>
                    <a:pt x="0" y="207"/>
                  </a:lnTo>
                  <a:cubicBezTo>
                    <a:pt x="52" y="258"/>
                    <a:pt x="155" y="258"/>
                    <a:pt x="258" y="258"/>
                  </a:cubicBezTo>
                  <a:lnTo>
                    <a:pt x="1032" y="258"/>
                  </a:lnTo>
                  <a:cubicBezTo>
                    <a:pt x="1754" y="258"/>
                    <a:pt x="2734" y="310"/>
                    <a:pt x="4024" y="310"/>
                  </a:cubicBezTo>
                  <a:cubicBezTo>
                    <a:pt x="6707" y="310"/>
                    <a:pt x="10473" y="362"/>
                    <a:pt x="15116" y="362"/>
                  </a:cubicBezTo>
                  <a:cubicBezTo>
                    <a:pt x="24504" y="413"/>
                    <a:pt x="37401" y="413"/>
                    <a:pt x="51691" y="413"/>
                  </a:cubicBezTo>
                  <a:lnTo>
                    <a:pt x="72354" y="413"/>
                  </a:lnTo>
                  <a:cubicBezTo>
                    <a:pt x="71333" y="9300"/>
                    <a:pt x="70465" y="16860"/>
                    <a:pt x="69850" y="22286"/>
                  </a:cubicBezTo>
                  <a:cubicBezTo>
                    <a:pt x="69541" y="24917"/>
                    <a:pt x="69283" y="27084"/>
                    <a:pt x="69128" y="28580"/>
                  </a:cubicBezTo>
                  <a:cubicBezTo>
                    <a:pt x="69076" y="29251"/>
                    <a:pt x="69025" y="29818"/>
                    <a:pt x="68973" y="30231"/>
                  </a:cubicBezTo>
                  <a:cubicBezTo>
                    <a:pt x="68973" y="30386"/>
                    <a:pt x="68973" y="30540"/>
                    <a:pt x="68922" y="30644"/>
                  </a:cubicBezTo>
                  <a:cubicBezTo>
                    <a:pt x="68922" y="30695"/>
                    <a:pt x="68922" y="30747"/>
                    <a:pt x="68922" y="30798"/>
                  </a:cubicBezTo>
                  <a:cubicBezTo>
                    <a:pt x="68973" y="30747"/>
                    <a:pt x="68973" y="30695"/>
                    <a:pt x="68973" y="30644"/>
                  </a:cubicBezTo>
                  <a:cubicBezTo>
                    <a:pt x="68973" y="30540"/>
                    <a:pt x="69025" y="30386"/>
                    <a:pt x="69025" y="30231"/>
                  </a:cubicBezTo>
                  <a:cubicBezTo>
                    <a:pt x="69076" y="29818"/>
                    <a:pt x="69180" y="29302"/>
                    <a:pt x="69283" y="28580"/>
                  </a:cubicBezTo>
                  <a:cubicBezTo>
                    <a:pt x="69437" y="27084"/>
                    <a:pt x="69747" y="24969"/>
                    <a:pt x="70057" y="22286"/>
                  </a:cubicBezTo>
                  <a:cubicBezTo>
                    <a:pt x="70727" y="16870"/>
                    <a:pt x="71656" y="9235"/>
                    <a:pt x="72791" y="258"/>
                  </a:cubicBezTo>
                  <a:lnTo>
                    <a:pt x="72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6"/>
            <p:cNvSpPr/>
            <p:nvPr/>
          </p:nvSpPr>
          <p:spPr>
            <a:xfrm>
              <a:off x="1182225" y="4402550"/>
              <a:ext cx="290200" cy="246350"/>
            </a:xfrm>
            <a:custGeom>
              <a:avLst/>
              <a:gdLst/>
              <a:ahLst/>
              <a:cxnLst/>
              <a:rect l="l" t="t" r="r" b="b"/>
              <a:pathLst>
                <a:path w="11608" h="9854" extrusionOk="0">
                  <a:moveTo>
                    <a:pt x="0" y="0"/>
                  </a:moveTo>
                  <a:cubicBezTo>
                    <a:pt x="619" y="413"/>
                    <a:pt x="1290" y="774"/>
                    <a:pt x="1961" y="1135"/>
                  </a:cubicBezTo>
                  <a:cubicBezTo>
                    <a:pt x="3560" y="2012"/>
                    <a:pt x="5056" y="3044"/>
                    <a:pt x="6449" y="4179"/>
                  </a:cubicBezTo>
                  <a:cubicBezTo>
                    <a:pt x="7790" y="5365"/>
                    <a:pt x="9080" y="6655"/>
                    <a:pt x="10215" y="8048"/>
                  </a:cubicBezTo>
                  <a:cubicBezTo>
                    <a:pt x="10627" y="8667"/>
                    <a:pt x="11143" y="9286"/>
                    <a:pt x="11608" y="9854"/>
                  </a:cubicBezTo>
                  <a:cubicBezTo>
                    <a:pt x="11350" y="9131"/>
                    <a:pt x="10937" y="8461"/>
                    <a:pt x="10473" y="7893"/>
                  </a:cubicBezTo>
                  <a:cubicBezTo>
                    <a:pt x="8306" y="4901"/>
                    <a:pt x="5417" y="2477"/>
                    <a:pt x="2115" y="826"/>
                  </a:cubicBezTo>
                  <a:cubicBezTo>
                    <a:pt x="1445" y="465"/>
                    <a:pt x="723" y="20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6"/>
            <p:cNvSpPr/>
            <p:nvPr/>
          </p:nvSpPr>
          <p:spPr>
            <a:xfrm>
              <a:off x="3871225" y="2989025"/>
              <a:ext cx="110950" cy="1797875"/>
            </a:xfrm>
            <a:custGeom>
              <a:avLst/>
              <a:gdLst/>
              <a:ahLst/>
              <a:cxnLst/>
              <a:rect l="l" t="t" r="r" b="b"/>
              <a:pathLst>
                <a:path w="4438" h="71915" extrusionOk="0">
                  <a:moveTo>
                    <a:pt x="53" y="1"/>
                  </a:moveTo>
                  <a:cubicBezTo>
                    <a:pt x="1" y="207"/>
                    <a:pt x="1" y="465"/>
                    <a:pt x="1" y="723"/>
                  </a:cubicBezTo>
                  <a:cubicBezTo>
                    <a:pt x="1" y="1239"/>
                    <a:pt x="53" y="1910"/>
                    <a:pt x="53" y="2787"/>
                  </a:cubicBezTo>
                  <a:cubicBezTo>
                    <a:pt x="104" y="4644"/>
                    <a:pt x="156" y="7275"/>
                    <a:pt x="259" y="10525"/>
                  </a:cubicBezTo>
                  <a:cubicBezTo>
                    <a:pt x="517" y="17077"/>
                    <a:pt x="930" y="26053"/>
                    <a:pt x="1497" y="36009"/>
                  </a:cubicBezTo>
                  <a:cubicBezTo>
                    <a:pt x="2116" y="45914"/>
                    <a:pt x="2787" y="54942"/>
                    <a:pt x="3354" y="61442"/>
                  </a:cubicBezTo>
                  <a:cubicBezTo>
                    <a:pt x="3612" y="64692"/>
                    <a:pt x="3870" y="67323"/>
                    <a:pt x="4076" y="69129"/>
                  </a:cubicBezTo>
                  <a:cubicBezTo>
                    <a:pt x="4180" y="70006"/>
                    <a:pt x="4231" y="70676"/>
                    <a:pt x="4334" y="71192"/>
                  </a:cubicBezTo>
                  <a:cubicBezTo>
                    <a:pt x="4334" y="71450"/>
                    <a:pt x="4386" y="71708"/>
                    <a:pt x="4437" y="71914"/>
                  </a:cubicBezTo>
                  <a:cubicBezTo>
                    <a:pt x="4437" y="71708"/>
                    <a:pt x="4437" y="71450"/>
                    <a:pt x="4386" y="71192"/>
                  </a:cubicBezTo>
                  <a:cubicBezTo>
                    <a:pt x="4386" y="70676"/>
                    <a:pt x="4334" y="70006"/>
                    <a:pt x="4231" y="69129"/>
                  </a:cubicBezTo>
                  <a:cubicBezTo>
                    <a:pt x="4128" y="67220"/>
                    <a:pt x="3922" y="64641"/>
                    <a:pt x="3664" y="61391"/>
                  </a:cubicBezTo>
                  <a:cubicBezTo>
                    <a:pt x="3148" y="54890"/>
                    <a:pt x="2529" y="45914"/>
                    <a:pt x="1961" y="35958"/>
                  </a:cubicBezTo>
                  <a:cubicBezTo>
                    <a:pt x="1342" y="26053"/>
                    <a:pt x="930" y="17025"/>
                    <a:pt x="568" y="10525"/>
                  </a:cubicBezTo>
                  <a:cubicBezTo>
                    <a:pt x="414" y="7275"/>
                    <a:pt x="310" y="4644"/>
                    <a:pt x="207" y="2787"/>
                  </a:cubicBezTo>
                  <a:cubicBezTo>
                    <a:pt x="156" y="1910"/>
                    <a:pt x="104" y="1239"/>
                    <a:pt x="104" y="723"/>
                  </a:cubicBezTo>
                  <a:cubicBezTo>
                    <a:pt x="104" y="465"/>
                    <a:pt x="53" y="207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6"/>
            <p:cNvSpPr/>
            <p:nvPr/>
          </p:nvSpPr>
          <p:spPr>
            <a:xfrm>
              <a:off x="2175275" y="3026450"/>
              <a:ext cx="287650" cy="568775"/>
            </a:xfrm>
            <a:custGeom>
              <a:avLst/>
              <a:gdLst/>
              <a:ahLst/>
              <a:cxnLst/>
              <a:rect l="l" t="t" r="r" b="b"/>
              <a:pathLst>
                <a:path w="11506" h="22751" extrusionOk="0">
                  <a:moveTo>
                    <a:pt x="2477" y="0"/>
                  </a:moveTo>
                  <a:lnTo>
                    <a:pt x="2477" y="0"/>
                  </a:lnTo>
                  <a:cubicBezTo>
                    <a:pt x="2374" y="361"/>
                    <a:pt x="2322" y="722"/>
                    <a:pt x="2271" y="1135"/>
                  </a:cubicBezTo>
                  <a:cubicBezTo>
                    <a:pt x="2116" y="1909"/>
                    <a:pt x="1961" y="2941"/>
                    <a:pt x="1755" y="4230"/>
                  </a:cubicBezTo>
                  <a:cubicBezTo>
                    <a:pt x="1342" y="6964"/>
                    <a:pt x="775" y="10730"/>
                    <a:pt x="104" y="15115"/>
                  </a:cubicBezTo>
                  <a:lnTo>
                    <a:pt x="1" y="15580"/>
                  </a:lnTo>
                  <a:lnTo>
                    <a:pt x="414" y="15322"/>
                  </a:lnTo>
                  <a:cubicBezTo>
                    <a:pt x="2116" y="14084"/>
                    <a:pt x="3973" y="12794"/>
                    <a:pt x="5934" y="11453"/>
                  </a:cubicBezTo>
                  <a:cubicBezTo>
                    <a:pt x="7705" y="10208"/>
                    <a:pt x="9388" y="9007"/>
                    <a:pt x="10982" y="7933"/>
                  </a:cubicBezTo>
                  <a:lnTo>
                    <a:pt x="10982" y="7933"/>
                  </a:lnTo>
                  <a:cubicBezTo>
                    <a:pt x="10438" y="12125"/>
                    <a:pt x="9945" y="15728"/>
                    <a:pt x="9596" y="18417"/>
                  </a:cubicBezTo>
                  <a:cubicBezTo>
                    <a:pt x="9442" y="19707"/>
                    <a:pt x="9287" y="20790"/>
                    <a:pt x="9184" y="21615"/>
                  </a:cubicBezTo>
                  <a:cubicBezTo>
                    <a:pt x="9132" y="21976"/>
                    <a:pt x="9080" y="22338"/>
                    <a:pt x="9132" y="22750"/>
                  </a:cubicBezTo>
                  <a:cubicBezTo>
                    <a:pt x="9235" y="22389"/>
                    <a:pt x="9287" y="21976"/>
                    <a:pt x="9338" y="21615"/>
                  </a:cubicBezTo>
                  <a:cubicBezTo>
                    <a:pt x="9442" y="20790"/>
                    <a:pt x="9648" y="19758"/>
                    <a:pt x="9854" y="18468"/>
                  </a:cubicBezTo>
                  <a:cubicBezTo>
                    <a:pt x="10267" y="15683"/>
                    <a:pt x="10783" y="11917"/>
                    <a:pt x="11453" y="7532"/>
                  </a:cubicBezTo>
                  <a:lnTo>
                    <a:pt x="11505" y="7068"/>
                  </a:lnTo>
                  <a:lnTo>
                    <a:pt x="11505" y="7068"/>
                  </a:lnTo>
                  <a:lnTo>
                    <a:pt x="11144" y="7325"/>
                  </a:lnTo>
                  <a:cubicBezTo>
                    <a:pt x="9442" y="8512"/>
                    <a:pt x="7584" y="9802"/>
                    <a:pt x="5676" y="11091"/>
                  </a:cubicBezTo>
                  <a:lnTo>
                    <a:pt x="582" y="14661"/>
                  </a:lnTo>
                  <a:lnTo>
                    <a:pt x="582" y="14661"/>
                  </a:lnTo>
                  <a:cubicBezTo>
                    <a:pt x="1124" y="10492"/>
                    <a:pt x="1616" y="6910"/>
                    <a:pt x="2013" y="4282"/>
                  </a:cubicBezTo>
                  <a:cubicBezTo>
                    <a:pt x="2168" y="2992"/>
                    <a:pt x="2322" y="1909"/>
                    <a:pt x="2426" y="1135"/>
                  </a:cubicBezTo>
                  <a:cubicBezTo>
                    <a:pt x="2477" y="774"/>
                    <a:pt x="2477" y="361"/>
                    <a:pt x="24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6"/>
            <p:cNvSpPr/>
            <p:nvPr/>
          </p:nvSpPr>
          <p:spPr>
            <a:xfrm>
              <a:off x="2649900" y="3382400"/>
              <a:ext cx="542975" cy="358550"/>
            </a:xfrm>
            <a:custGeom>
              <a:avLst/>
              <a:gdLst/>
              <a:ahLst/>
              <a:cxnLst/>
              <a:rect l="l" t="t" r="r" b="b"/>
              <a:pathLst>
                <a:path w="21719" h="14342" extrusionOk="0">
                  <a:moveTo>
                    <a:pt x="11195" y="0"/>
                  </a:moveTo>
                  <a:lnTo>
                    <a:pt x="11143" y="516"/>
                  </a:lnTo>
                  <a:cubicBezTo>
                    <a:pt x="10937" y="2580"/>
                    <a:pt x="10782" y="4798"/>
                    <a:pt x="10576" y="7119"/>
                  </a:cubicBezTo>
                  <a:cubicBezTo>
                    <a:pt x="10386" y="9257"/>
                    <a:pt x="10196" y="11350"/>
                    <a:pt x="10046" y="13320"/>
                  </a:cubicBezTo>
                  <a:lnTo>
                    <a:pt x="10046" y="13320"/>
                  </a:lnTo>
                  <a:cubicBezTo>
                    <a:pt x="7195" y="10220"/>
                    <a:pt x="4780" y="7561"/>
                    <a:pt x="2941" y="5572"/>
                  </a:cubicBezTo>
                  <a:cubicBezTo>
                    <a:pt x="2064" y="4592"/>
                    <a:pt x="1342" y="3818"/>
                    <a:pt x="774" y="3250"/>
                  </a:cubicBezTo>
                  <a:cubicBezTo>
                    <a:pt x="568" y="2941"/>
                    <a:pt x="258" y="2683"/>
                    <a:pt x="0" y="2425"/>
                  </a:cubicBezTo>
                  <a:lnTo>
                    <a:pt x="0" y="2425"/>
                  </a:lnTo>
                  <a:cubicBezTo>
                    <a:pt x="207" y="2786"/>
                    <a:pt x="413" y="3044"/>
                    <a:pt x="671" y="3353"/>
                  </a:cubicBezTo>
                  <a:cubicBezTo>
                    <a:pt x="1238" y="3973"/>
                    <a:pt x="1909" y="4746"/>
                    <a:pt x="2786" y="5727"/>
                  </a:cubicBezTo>
                  <a:cubicBezTo>
                    <a:pt x="4592" y="7842"/>
                    <a:pt x="7119" y="10679"/>
                    <a:pt x="10060" y="13981"/>
                  </a:cubicBezTo>
                  <a:lnTo>
                    <a:pt x="10369" y="14342"/>
                  </a:lnTo>
                  <a:lnTo>
                    <a:pt x="10421" y="13826"/>
                  </a:lnTo>
                  <a:cubicBezTo>
                    <a:pt x="10627" y="11762"/>
                    <a:pt x="10782" y="9492"/>
                    <a:pt x="10988" y="7119"/>
                  </a:cubicBezTo>
                  <a:cubicBezTo>
                    <a:pt x="11178" y="4986"/>
                    <a:pt x="11368" y="2939"/>
                    <a:pt x="11517" y="1020"/>
                  </a:cubicBezTo>
                  <a:lnTo>
                    <a:pt x="11517" y="1020"/>
                  </a:lnTo>
                  <a:lnTo>
                    <a:pt x="18675" y="8770"/>
                  </a:lnTo>
                  <a:cubicBezTo>
                    <a:pt x="19604" y="9750"/>
                    <a:pt x="20326" y="10524"/>
                    <a:pt x="20893" y="11092"/>
                  </a:cubicBezTo>
                  <a:cubicBezTo>
                    <a:pt x="21151" y="11401"/>
                    <a:pt x="21409" y="11659"/>
                    <a:pt x="21719" y="11917"/>
                  </a:cubicBezTo>
                  <a:cubicBezTo>
                    <a:pt x="21512" y="11608"/>
                    <a:pt x="21254" y="11298"/>
                    <a:pt x="20996" y="10988"/>
                  </a:cubicBezTo>
                  <a:cubicBezTo>
                    <a:pt x="20429" y="10421"/>
                    <a:pt x="19758" y="9596"/>
                    <a:pt x="18881" y="8615"/>
                  </a:cubicBezTo>
                  <a:cubicBezTo>
                    <a:pt x="17024" y="6500"/>
                    <a:pt x="14445" y="3663"/>
                    <a:pt x="11504" y="361"/>
                  </a:cubicBezTo>
                  <a:lnTo>
                    <a:pt x="111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6"/>
            <p:cNvSpPr/>
            <p:nvPr/>
          </p:nvSpPr>
          <p:spPr>
            <a:xfrm>
              <a:off x="3368250" y="3651950"/>
              <a:ext cx="350825" cy="584250"/>
            </a:xfrm>
            <a:custGeom>
              <a:avLst/>
              <a:gdLst/>
              <a:ahLst/>
              <a:cxnLst/>
              <a:rect l="l" t="t" r="r" b="b"/>
              <a:pathLst>
                <a:path w="14033" h="23370" extrusionOk="0">
                  <a:moveTo>
                    <a:pt x="8874" y="0"/>
                  </a:moveTo>
                  <a:lnTo>
                    <a:pt x="8874" y="0"/>
                  </a:lnTo>
                  <a:cubicBezTo>
                    <a:pt x="8616" y="258"/>
                    <a:pt x="8358" y="568"/>
                    <a:pt x="8152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3"/>
                  </a:lnTo>
                  <a:lnTo>
                    <a:pt x="7017" y="11969"/>
                  </a:lnTo>
                  <a:lnTo>
                    <a:pt x="13160" y="10913"/>
                  </a:lnTo>
                  <a:lnTo>
                    <a:pt x="13160" y="10913"/>
                  </a:lnTo>
                  <a:lnTo>
                    <a:pt x="7429" y="19707"/>
                  </a:lnTo>
                  <a:lnTo>
                    <a:pt x="5727" y="22389"/>
                  </a:lnTo>
                  <a:cubicBezTo>
                    <a:pt x="5521" y="22699"/>
                    <a:pt x="5314" y="23060"/>
                    <a:pt x="5159" y="23369"/>
                  </a:cubicBezTo>
                  <a:cubicBezTo>
                    <a:pt x="5417" y="23112"/>
                    <a:pt x="5624" y="22802"/>
                    <a:pt x="5830" y="22492"/>
                  </a:cubicBezTo>
                  <a:cubicBezTo>
                    <a:pt x="6294" y="21822"/>
                    <a:pt x="6913" y="20945"/>
                    <a:pt x="7636" y="19861"/>
                  </a:cubicBezTo>
                  <a:lnTo>
                    <a:pt x="13775" y="10730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13" y="11556"/>
                  </a:lnTo>
                  <a:lnTo>
                    <a:pt x="868" y="12611"/>
                  </a:lnTo>
                  <a:lnTo>
                    <a:pt x="868" y="12611"/>
                  </a:lnTo>
                  <a:cubicBezTo>
                    <a:pt x="3137" y="9059"/>
                    <a:pt x="5111" y="5955"/>
                    <a:pt x="6604" y="3714"/>
                  </a:cubicBezTo>
                  <a:lnTo>
                    <a:pt x="8306" y="980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6"/>
            <p:cNvSpPr/>
            <p:nvPr/>
          </p:nvSpPr>
          <p:spPr>
            <a:xfrm>
              <a:off x="2839475" y="4058200"/>
              <a:ext cx="350825" cy="585550"/>
            </a:xfrm>
            <a:custGeom>
              <a:avLst/>
              <a:gdLst/>
              <a:ahLst/>
              <a:cxnLst/>
              <a:rect l="l" t="t" r="r" b="b"/>
              <a:pathLst>
                <a:path w="14033" h="23422" extrusionOk="0">
                  <a:moveTo>
                    <a:pt x="8874" y="0"/>
                  </a:moveTo>
                  <a:cubicBezTo>
                    <a:pt x="8616" y="310"/>
                    <a:pt x="8409" y="619"/>
                    <a:pt x="8203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4"/>
                  </a:lnTo>
                  <a:lnTo>
                    <a:pt x="7017" y="11969"/>
                  </a:lnTo>
                  <a:lnTo>
                    <a:pt x="13210" y="10913"/>
                  </a:lnTo>
                  <a:lnTo>
                    <a:pt x="13210" y="10913"/>
                  </a:lnTo>
                  <a:lnTo>
                    <a:pt x="7429" y="19707"/>
                  </a:lnTo>
                  <a:cubicBezTo>
                    <a:pt x="6759" y="20842"/>
                    <a:pt x="6191" y="21719"/>
                    <a:pt x="5727" y="22389"/>
                  </a:cubicBezTo>
                  <a:cubicBezTo>
                    <a:pt x="5521" y="22699"/>
                    <a:pt x="5314" y="23060"/>
                    <a:pt x="5159" y="23421"/>
                  </a:cubicBezTo>
                  <a:cubicBezTo>
                    <a:pt x="5417" y="23112"/>
                    <a:pt x="5675" y="22802"/>
                    <a:pt x="5882" y="22493"/>
                  </a:cubicBezTo>
                  <a:cubicBezTo>
                    <a:pt x="6294" y="21822"/>
                    <a:pt x="6913" y="20945"/>
                    <a:pt x="7636" y="19862"/>
                  </a:cubicBezTo>
                  <a:lnTo>
                    <a:pt x="13775" y="10731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4" y="12611"/>
                  </a:lnTo>
                  <a:lnTo>
                    <a:pt x="874" y="12611"/>
                  </a:lnTo>
                  <a:cubicBezTo>
                    <a:pt x="3189" y="9063"/>
                    <a:pt x="5160" y="6004"/>
                    <a:pt x="6604" y="3715"/>
                  </a:cubicBezTo>
                  <a:lnTo>
                    <a:pt x="8306" y="981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6"/>
            <p:cNvSpPr/>
            <p:nvPr/>
          </p:nvSpPr>
          <p:spPr>
            <a:xfrm>
              <a:off x="3980850" y="3646775"/>
              <a:ext cx="352125" cy="584275"/>
            </a:xfrm>
            <a:custGeom>
              <a:avLst/>
              <a:gdLst/>
              <a:ahLst/>
              <a:cxnLst/>
              <a:rect l="l" t="t" r="r" b="b"/>
              <a:pathLst>
                <a:path w="14085" h="23371" extrusionOk="0">
                  <a:moveTo>
                    <a:pt x="8874" y="1"/>
                  </a:moveTo>
                  <a:cubicBezTo>
                    <a:pt x="8616" y="259"/>
                    <a:pt x="8410" y="568"/>
                    <a:pt x="8203" y="878"/>
                  </a:cubicBezTo>
                  <a:cubicBezTo>
                    <a:pt x="7739" y="1548"/>
                    <a:pt x="7120" y="2477"/>
                    <a:pt x="6398" y="3560"/>
                  </a:cubicBezTo>
                  <a:lnTo>
                    <a:pt x="259" y="12743"/>
                  </a:lnTo>
                  <a:lnTo>
                    <a:pt x="1" y="13156"/>
                  </a:lnTo>
                  <a:lnTo>
                    <a:pt x="1" y="13156"/>
                  </a:lnTo>
                  <a:lnTo>
                    <a:pt x="517" y="13053"/>
                  </a:lnTo>
                  <a:cubicBezTo>
                    <a:pt x="2529" y="12743"/>
                    <a:pt x="4747" y="12330"/>
                    <a:pt x="7017" y="11969"/>
                  </a:cubicBezTo>
                  <a:cubicBezTo>
                    <a:pt x="9153" y="11589"/>
                    <a:pt x="11245" y="11253"/>
                    <a:pt x="13173" y="10921"/>
                  </a:cubicBezTo>
                  <a:lnTo>
                    <a:pt x="13173" y="10921"/>
                  </a:lnTo>
                  <a:lnTo>
                    <a:pt x="7430" y="19707"/>
                  </a:lnTo>
                  <a:cubicBezTo>
                    <a:pt x="6759" y="20791"/>
                    <a:pt x="6191" y="21719"/>
                    <a:pt x="5727" y="22390"/>
                  </a:cubicBezTo>
                  <a:cubicBezTo>
                    <a:pt x="5521" y="22699"/>
                    <a:pt x="5366" y="23009"/>
                    <a:pt x="5160" y="23370"/>
                  </a:cubicBezTo>
                  <a:cubicBezTo>
                    <a:pt x="5418" y="23061"/>
                    <a:pt x="5676" y="22803"/>
                    <a:pt x="5882" y="22442"/>
                  </a:cubicBezTo>
                  <a:lnTo>
                    <a:pt x="7687" y="19862"/>
                  </a:lnTo>
                  <a:cubicBezTo>
                    <a:pt x="9235" y="17541"/>
                    <a:pt x="11350" y="14394"/>
                    <a:pt x="13775" y="10731"/>
                  </a:cubicBezTo>
                  <a:lnTo>
                    <a:pt x="14084" y="10318"/>
                  </a:lnTo>
                  <a:lnTo>
                    <a:pt x="13568" y="10422"/>
                  </a:lnTo>
                  <a:lnTo>
                    <a:pt x="6965" y="11505"/>
                  </a:lnTo>
                  <a:cubicBezTo>
                    <a:pt x="4816" y="11887"/>
                    <a:pt x="2799" y="12225"/>
                    <a:pt x="874" y="12559"/>
                  </a:cubicBezTo>
                  <a:lnTo>
                    <a:pt x="874" y="12559"/>
                  </a:lnTo>
                  <a:cubicBezTo>
                    <a:pt x="3189" y="9011"/>
                    <a:pt x="5161" y="5953"/>
                    <a:pt x="6604" y="3664"/>
                  </a:cubicBezTo>
                  <a:lnTo>
                    <a:pt x="8307" y="981"/>
                  </a:lnTo>
                  <a:cubicBezTo>
                    <a:pt x="8513" y="671"/>
                    <a:pt x="8719" y="310"/>
                    <a:pt x="88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6"/>
            <p:cNvSpPr/>
            <p:nvPr/>
          </p:nvSpPr>
          <p:spPr>
            <a:xfrm>
              <a:off x="1307325" y="3310175"/>
              <a:ext cx="352100" cy="585550"/>
            </a:xfrm>
            <a:custGeom>
              <a:avLst/>
              <a:gdLst/>
              <a:ahLst/>
              <a:cxnLst/>
              <a:rect l="l" t="t" r="r" b="b"/>
              <a:pathLst>
                <a:path w="14084" h="23422" extrusionOk="0">
                  <a:moveTo>
                    <a:pt x="8873" y="0"/>
                  </a:moveTo>
                  <a:cubicBezTo>
                    <a:pt x="8615" y="310"/>
                    <a:pt x="8409" y="619"/>
                    <a:pt x="8203" y="929"/>
                  </a:cubicBezTo>
                  <a:lnTo>
                    <a:pt x="6397" y="3560"/>
                  </a:lnTo>
                  <a:cubicBezTo>
                    <a:pt x="4850" y="5881"/>
                    <a:pt x="2734" y="9080"/>
                    <a:pt x="310" y="12794"/>
                  </a:cubicBezTo>
                  <a:lnTo>
                    <a:pt x="0" y="13155"/>
                  </a:lnTo>
                  <a:lnTo>
                    <a:pt x="516" y="13104"/>
                  </a:lnTo>
                  <a:lnTo>
                    <a:pt x="7016" y="11969"/>
                  </a:lnTo>
                  <a:lnTo>
                    <a:pt x="13212" y="10912"/>
                  </a:lnTo>
                  <a:lnTo>
                    <a:pt x="13212" y="10912"/>
                  </a:lnTo>
                  <a:lnTo>
                    <a:pt x="7481" y="19707"/>
                  </a:lnTo>
                  <a:cubicBezTo>
                    <a:pt x="6758" y="20842"/>
                    <a:pt x="6191" y="21719"/>
                    <a:pt x="5778" y="22389"/>
                  </a:cubicBezTo>
                  <a:cubicBezTo>
                    <a:pt x="5520" y="22699"/>
                    <a:pt x="5365" y="23060"/>
                    <a:pt x="5159" y="23421"/>
                  </a:cubicBezTo>
                  <a:cubicBezTo>
                    <a:pt x="5417" y="23112"/>
                    <a:pt x="5675" y="22802"/>
                    <a:pt x="5881" y="22493"/>
                  </a:cubicBezTo>
                  <a:cubicBezTo>
                    <a:pt x="6346" y="21822"/>
                    <a:pt x="6913" y="20945"/>
                    <a:pt x="7687" y="19862"/>
                  </a:cubicBezTo>
                  <a:cubicBezTo>
                    <a:pt x="9235" y="17592"/>
                    <a:pt x="11350" y="14393"/>
                    <a:pt x="13774" y="10782"/>
                  </a:cubicBezTo>
                  <a:lnTo>
                    <a:pt x="14084" y="10370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3" y="12611"/>
                  </a:lnTo>
                  <a:lnTo>
                    <a:pt x="873" y="12611"/>
                  </a:lnTo>
                  <a:cubicBezTo>
                    <a:pt x="3188" y="9063"/>
                    <a:pt x="5160" y="6004"/>
                    <a:pt x="6604" y="3715"/>
                  </a:cubicBezTo>
                  <a:cubicBezTo>
                    <a:pt x="7326" y="2580"/>
                    <a:pt x="7893" y="1703"/>
                    <a:pt x="8306" y="1032"/>
                  </a:cubicBezTo>
                  <a:cubicBezTo>
                    <a:pt x="8512" y="671"/>
                    <a:pt x="8719" y="361"/>
                    <a:pt x="88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6"/>
            <p:cNvSpPr/>
            <p:nvPr/>
          </p:nvSpPr>
          <p:spPr>
            <a:xfrm>
              <a:off x="699875" y="4835875"/>
              <a:ext cx="527500" cy="356000"/>
            </a:xfrm>
            <a:custGeom>
              <a:avLst/>
              <a:gdLst/>
              <a:ahLst/>
              <a:cxnLst/>
              <a:rect l="l" t="t" r="r" b="b"/>
              <a:pathLst>
                <a:path w="21100" h="14240" extrusionOk="0">
                  <a:moveTo>
                    <a:pt x="11453" y="1"/>
                  </a:moveTo>
                  <a:lnTo>
                    <a:pt x="11401" y="465"/>
                  </a:lnTo>
                  <a:cubicBezTo>
                    <a:pt x="11092" y="2580"/>
                    <a:pt x="10731" y="4799"/>
                    <a:pt x="10421" y="7120"/>
                  </a:cubicBezTo>
                  <a:cubicBezTo>
                    <a:pt x="10087" y="9268"/>
                    <a:pt x="9797" y="11328"/>
                    <a:pt x="9510" y="13258"/>
                  </a:cubicBezTo>
                  <a:lnTo>
                    <a:pt x="9510" y="13258"/>
                  </a:lnTo>
                  <a:cubicBezTo>
                    <a:pt x="6847" y="9955"/>
                    <a:pt x="4530" y="7096"/>
                    <a:pt x="2838" y="5005"/>
                  </a:cubicBezTo>
                  <a:cubicBezTo>
                    <a:pt x="2012" y="4025"/>
                    <a:pt x="1290" y="3199"/>
                    <a:pt x="774" y="2580"/>
                  </a:cubicBezTo>
                  <a:cubicBezTo>
                    <a:pt x="568" y="2271"/>
                    <a:pt x="310" y="1961"/>
                    <a:pt x="0" y="1703"/>
                  </a:cubicBezTo>
                  <a:lnTo>
                    <a:pt x="0" y="1703"/>
                  </a:lnTo>
                  <a:cubicBezTo>
                    <a:pt x="207" y="2064"/>
                    <a:pt x="413" y="2374"/>
                    <a:pt x="671" y="2683"/>
                  </a:cubicBezTo>
                  <a:lnTo>
                    <a:pt x="2631" y="5211"/>
                  </a:lnTo>
                  <a:cubicBezTo>
                    <a:pt x="4385" y="7378"/>
                    <a:pt x="6758" y="10370"/>
                    <a:pt x="9493" y="13878"/>
                  </a:cubicBezTo>
                  <a:lnTo>
                    <a:pt x="9802" y="14239"/>
                  </a:lnTo>
                  <a:lnTo>
                    <a:pt x="9854" y="13775"/>
                  </a:lnTo>
                  <a:lnTo>
                    <a:pt x="10834" y="7223"/>
                  </a:lnTo>
                  <a:lnTo>
                    <a:pt x="11745" y="1036"/>
                  </a:lnTo>
                  <a:lnTo>
                    <a:pt x="18314" y="9235"/>
                  </a:lnTo>
                  <a:cubicBezTo>
                    <a:pt x="19140" y="10215"/>
                    <a:pt x="19810" y="11041"/>
                    <a:pt x="20326" y="11660"/>
                  </a:cubicBezTo>
                  <a:cubicBezTo>
                    <a:pt x="20584" y="11969"/>
                    <a:pt x="20842" y="12227"/>
                    <a:pt x="21100" y="12537"/>
                  </a:cubicBezTo>
                  <a:cubicBezTo>
                    <a:pt x="20894" y="12176"/>
                    <a:pt x="20687" y="11866"/>
                    <a:pt x="20429" y="11557"/>
                  </a:cubicBezTo>
                  <a:lnTo>
                    <a:pt x="18520" y="9029"/>
                  </a:lnTo>
                  <a:lnTo>
                    <a:pt x="11762" y="414"/>
                  </a:lnTo>
                  <a:lnTo>
                    <a:pt x="11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6"/>
            <p:cNvSpPr/>
            <p:nvPr/>
          </p:nvSpPr>
          <p:spPr>
            <a:xfrm>
              <a:off x="2072100" y="3862475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327" y="1"/>
                  </a:moveTo>
                  <a:cubicBezTo>
                    <a:pt x="20133" y="1"/>
                    <a:pt x="19940" y="14"/>
                    <a:pt x="19759" y="40"/>
                  </a:cubicBezTo>
                  <a:lnTo>
                    <a:pt x="16561" y="194"/>
                  </a:lnTo>
                  <a:cubicBezTo>
                    <a:pt x="13775" y="349"/>
                    <a:pt x="9957" y="607"/>
                    <a:pt x="5521" y="865"/>
                  </a:cubicBezTo>
                  <a:lnTo>
                    <a:pt x="5057" y="865"/>
                  </a:lnTo>
                  <a:lnTo>
                    <a:pt x="5366" y="1226"/>
                  </a:lnTo>
                  <a:lnTo>
                    <a:pt x="10215" y="5766"/>
                  </a:lnTo>
                  <a:lnTo>
                    <a:pt x="14765" y="10028"/>
                  </a:lnTo>
                  <a:lnTo>
                    <a:pt x="14765" y="10028"/>
                  </a:lnTo>
                  <a:cubicBezTo>
                    <a:pt x="10574" y="10323"/>
                    <a:pt x="6972" y="10571"/>
                    <a:pt x="4283" y="10770"/>
                  </a:cubicBezTo>
                  <a:cubicBezTo>
                    <a:pt x="2993" y="10873"/>
                    <a:pt x="1910" y="10976"/>
                    <a:pt x="1136" y="11028"/>
                  </a:cubicBezTo>
                  <a:cubicBezTo>
                    <a:pt x="723" y="11028"/>
                    <a:pt x="362" y="11079"/>
                    <a:pt x="1" y="11183"/>
                  </a:cubicBezTo>
                  <a:lnTo>
                    <a:pt x="1136" y="11183"/>
                  </a:lnTo>
                  <a:cubicBezTo>
                    <a:pt x="1910" y="11131"/>
                    <a:pt x="2993" y="11079"/>
                    <a:pt x="4283" y="11028"/>
                  </a:cubicBezTo>
                  <a:cubicBezTo>
                    <a:pt x="7068" y="10873"/>
                    <a:pt x="10886" y="10667"/>
                    <a:pt x="15271" y="10409"/>
                  </a:cubicBezTo>
                  <a:lnTo>
                    <a:pt x="15735" y="10409"/>
                  </a:lnTo>
                  <a:lnTo>
                    <a:pt x="15374" y="10048"/>
                  </a:lnTo>
                  <a:cubicBezTo>
                    <a:pt x="13878" y="8655"/>
                    <a:pt x="12227" y="7056"/>
                    <a:pt x="10525" y="5456"/>
                  </a:cubicBezTo>
                  <a:lnTo>
                    <a:pt x="6021" y="1240"/>
                  </a:lnTo>
                  <a:lnTo>
                    <a:pt x="6021" y="1240"/>
                  </a:lnTo>
                  <a:lnTo>
                    <a:pt x="16561" y="452"/>
                  </a:lnTo>
                  <a:lnTo>
                    <a:pt x="19759" y="194"/>
                  </a:lnTo>
                  <a:cubicBezTo>
                    <a:pt x="20120" y="143"/>
                    <a:pt x="20533" y="91"/>
                    <a:pt x="20894" y="40"/>
                  </a:cubicBezTo>
                  <a:cubicBezTo>
                    <a:pt x="20713" y="14"/>
                    <a:pt x="20520" y="1"/>
                    <a:pt x="203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6"/>
            <p:cNvSpPr/>
            <p:nvPr/>
          </p:nvSpPr>
          <p:spPr>
            <a:xfrm>
              <a:off x="2128850" y="4872000"/>
              <a:ext cx="532675" cy="357275"/>
            </a:xfrm>
            <a:custGeom>
              <a:avLst/>
              <a:gdLst/>
              <a:ahLst/>
              <a:cxnLst/>
              <a:rect l="l" t="t" r="r" b="b"/>
              <a:pathLst>
                <a:path w="21307" h="14291" extrusionOk="0">
                  <a:moveTo>
                    <a:pt x="1" y="1961"/>
                  </a:moveTo>
                  <a:cubicBezTo>
                    <a:pt x="32" y="1987"/>
                    <a:pt x="63" y="2013"/>
                    <a:pt x="94" y="2040"/>
                  </a:cubicBezTo>
                  <a:lnTo>
                    <a:pt x="94" y="2040"/>
                  </a:lnTo>
                  <a:cubicBezTo>
                    <a:pt x="79" y="2013"/>
                    <a:pt x="66" y="1987"/>
                    <a:pt x="52" y="1961"/>
                  </a:cubicBezTo>
                  <a:close/>
                  <a:moveTo>
                    <a:pt x="11453" y="0"/>
                  </a:moveTo>
                  <a:lnTo>
                    <a:pt x="11350" y="516"/>
                  </a:lnTo>
                  <a:cubicBezTo>
                    <a:pt x="11092" y="2580"/>
                    <a:pt x="10834" y="4798"/>
                    <a:pt x="10525" y="7171"/>
                  </a:cubicBezTo>
                  <a:cubicBezTo>
                    <a:pt x="10238" y="9318"/>
                    <a:pt x="9996" y="11376"/>
                    <a:pt x="9758" y="13264"/>
                  </a:cubicBezTo>
                  <a:lnTo>
                    <a:pt x="9758" y="13264"/>
                  </a:lnTo>
                  <a:lnTo>
                    <a:pt x="2890" y="5211"/>
                  </a:lnTo>
                  <a:cubicBezTo>
                    <a:pt x="2064" y="4179"/>
                    <a:pt x="1342" y="3405"/>
                    <a:pt x="826" y="2786"/>
                  </a:cubicBezTo>
                  <a:cubicBezTo>
                    <a:pt x="595" y="2508"/>
                    <a:pt x="363" y="2272"/>
                    <a:pt x="94" y="2040"/>
                  </a:cubicBezTo>
                  <a:lnTo>
                    <a:pt x="94" y="2040"/>
                  </a:lnTo>
                  <a:cubicBezTo>
                    <a:pt x="251" y="2323"/>
                    <a:pt x="487" y="2606"/>
                    <a:pt x="723" y="2889"/>
                  </a:cubicBezTo>
                  <a:cubicBezTo>
                    <a:pt x="1239" y="3508"/>
                    <a:pt x="1910" y="4334"/>
                    <a:pt x="2735" y="5365"/>
                  </a:cubicBezTo>
                  <a:cubicBezTo>
                    <a:pt x="4489" y="7532"/>
                    <a:pt x="6914" y="10473"/>
                    <a:pt x="9751" y="13877"/>
                  </a:cubicBezTo>
                  <a:lnTo>
                    <a:pt x="10009" y="14290"/>
                  </a:lnTo>
                  <a:lnTo>
                    <a:pt x="10112" y="13774"/>
                  </a:lnTo>
                  <a:cubicBezTo>
                    <a:pt x="10370" y="11762"/>
                    <a:pt x="10628" y="9544"/>
                    <a:pt x="10937" y="7223"/>
                  </a:cubicBezTo>
                  <a:cubicBezTo>
                    <a:pt x="11222" y="5041"/>
                    <a:pt x="11463" y="2991"/>
                    <a:pt x="11740" y="1071"/>
                  </a:cubicBezTo>
                  <a:lnTo>
                    <a:pt x="11740" y="1071"/>
                  </a:lnTo>
                  <a:cubicBezTo>
                    <a:pt x="14436" y="4258"/>
                    <a:pt x="16785" y="7049"/>
                    <a:pt x="18469" y="9080"/>
                  </a:cubicBezTo>
                  <a:lnTo>
                    <a:pt x="20533" y="11504"/>
                  </a:lnTo>
                  <a:cubicBezTo>
                    <a:pt x="20791" y="11762"/>
                    <a:pt x="21049" y="12072"/>
                    <a:pt x="21307" y="12330"/>
                  </a:cubicBezTo>
                  <a:cubicBezTo>
                    <a:pt x="21100" y="11969"/>
                    <a:pt x="20894" y="11711"/>
                    <a:pt x="20636" y="11401"/>
                  </a:cubicBezTo>
                  <a:lnTo>
                    <a:pt x="18676" y="8925"/>
                  </a:lnTo>
                  <a:cubicBezTo>
                    <a:pt x="16922" y="6758"/>
                    <a:pt x="14497" y="3818"/>
                    <a:pt x="11763" y="361"/>
                  </a:cubicBezTo>
                  <a:lnTo>
                    <a:pt x="11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6"/>
            <p:cNvSpPr/>
            <p:nvPr/>
          </p:nvSpPr>
          <p:spPr>
            <a:xfrm>
              <a:off x="775975" y="41446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893" y="1"/>
                  </a:moveTo>
                  <a:cubicBezTo>
                    <a:pt x="20532" y="1"/>
                    <a:pt x="20171" y="1"/>
                    <a:pt x="19758" y="52"/>
                  </a:cubicBezTo>
                  <a:lnTo>
                    <a:pt x="16560" y="207"/>
                  </a:lnTo>
                  <a:lnTo>
                    <a:pt x="5520" y="826"/>
                  </a:lnTo>
                  <a:lnTo>
                    <a:pt x="5056" y="878"/>
                  </a:lnTo>
                  <a:lnTo>
                    <a:pt x="5417" y="1187"/>
                  </a:lnTo>
                  <a:cubicBezTo>
                    <a:pt x="6913" y="2632"/>
                    <a:pt x="8564" y="4179"/>
                    <a:pt x="10215" y="5779"/>
                  </a:cubicBezTo>
                  <a:lnTo>
                    <a:pt x="14768" y="10044"/>
                  </a:lnTo>
                  <a:lnTo>
                    <a:pt x="14768" y="10044"/>
                  </a:lnTo>
                  <a:lnTo>
                    <a:pt x="4282" y="10783"/>
                  </a:lnTo>
                  <a:cubicBezTo>
                    <a:pt x="2992" y="10886"/>
                    <a:pt x="1960" y="10937"/>
                    <a:pt x="1135" y="11041"/>
                  </a:cubicBezTo>
                  <a:cubicBezTo>
                    <a:pt x="774" y="11041"/>
                    <a:pt x="361" y="11092"/>
                    <a:pt x="0" y="11144"/>
                  </a:cubicBezTo>
                  <a:cubicBezTo>
                    <a:pt x="206" y="11169"/>
                    <a:pt x="400" y="11182"/>
                    <a:pt x="587" y="11182"/>
                  </a:cubicBezTo>
                  <a:cubicBezTo>
                    <a:pt x="774" y="11182"/>
                    <a:pt x="955" y="11169"/>
                    <a:pt x="1135" y="11144"/>
                  </a:cubicBezTo>
                  <a:lnTo>
                    <a:pt x="4334" y="11041"/>
                  </a:lnTo>
                  <a:lnTo>
                    <a:pt x="15270" y="10421"/>
                  </a:lnTo>
                  <a:lnTo>
                    <a:pt x="15786" y="10370"/>
                  </a:lnTo>
                  <a:lnTo>
                    <a:pt x="15425" y="10060"/>
                  </a:lnTo>
                  <a:cubicBezTo>
                    <a:pt x="13877" y="8616"/>
                    <a:pt x="12226" y="7068"/>
                    <a:pt x="10524" y="5417"/>
                  </a:cubicBezTo>
                  <a:lnTo>
                    <a:pt x="6028" y="1256"/>
                  </a:lnTo>
                  <a:lnTo>
                    <a:pt x="6028" y="1256"/>
                  </a:lnTo>
                  <a:lnTo>
                    <a:pt x="16611" y="465"/>
                  </a:lnTo>
                  <a:lnTo>
                    <a:pt x="19758" y="155"/>
                  </a:lnTo>
                  <a:cubicBezTo>
                    <a:pt x="20171" y="155"/>
                    <a:pt x="20532" y="104"/>
                    <a:pt x="208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6"/>
            <p:cNvSpPr/>
            <p:nvPr/>
          </p:nvSpPr>
          <p:spPr>
            <a:xfrm>
              <a:off x="1490450" y="48965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19759" y="0"/>
                  </a:moveTo>
                  <a:lnTo>
                    <a:pt x="16560" y="155"/>
                  </a:lnTo>
                  <a:cubicBezTo>
                    <a:pt x="13775" y="362"/>
                    <a:pt x="9957" y="568"/>
                    <a:pt x="5521" y="826"/>
                  </a:cubicBezTo>
                  <a:lnTo>
                    <a:pt x="5056" y="877"/>
                  </a:lnTo>
                  <a:lnTo>
                    <a:pt x="5366" y="1187"/>
                  </a:lnTo>
                  <a:lnTo>
                    <a:pt x="10215" y="5727"/>
                  </a:lnTo>
                  <a:lnTo>
                    <a:pt x="14763" y="10035"/>
                  </a:lnTo>
                  <a:lnTo>
                    <a:pt x="14763" y="10035"/>
                  </a:lnTo>
                  <a:cubicBezTo>
                    <a:pt x="10573" y="10284"/>
                    <a:pt x="6971" y="10532"/>
                    <a:pt x="4283" y="10731"/>
                  </a:cubicBezTo>
                  <a:cubicBezTo>
                    <a:pt x="2993" y="10834"/>
                    <a:pt x="1910" y="10937"/>
                    <a:pt x="1136" y="10989"/>
                  </a:cubicBezTo>
                  <a:cubicBezTo>
                    <a:pt x="723" y="11040"/>
                    <a:pt x="362" y="11040"/>
                    <a:pt x="1" y="11143"/>
                  </a:cubicBezTo>
                  <a:cubicBezTo>
                    <a:pt x="181" y="11169"/>
                    <a:pt x="362" y="11182"/>
                    <a:pt x="549" y="11182"/>
                  </a:cubicBezTo>
                  <a:cubicBezTo>
                    <a:pt x="736" y="11182"/>
                    <a:pt x="929" y="11169"/>
                    <a:pt x="1136" y="11143"/>
                  </a:cubicBezTo>
                  <a:cubicBezTo>
                    <a:pt x="1910" y="11092"/>
                    <a:pt x="2993" y="11040"/>
                    <a:pt x="4283" y="10989"/>
                  </a:cubicBezTo>
                  <a:cubicBezTo>
                    <a:pt x="7068" y="10834"/>
                    <a:pt x="10834" y="10628"/>
                    <a:pt x="15271" y="10421"/>
                  </a:cubicBezTo>
                  <a:lnTo>
                    <a:pt x="15735" y="10370"/>
                  </a:lnTo>
                  <a:lnTo>
                    <a:pt x="15374" y="10060"/>
                  </a:lnTo>
                  <a:cubicBezTo>
                    <a:pt x="13878" y="8616"/>
                    <a:pt x="12227" y="7068"/>
                    <a:pt x="10473" y="5417"/>
                  </a:cubicBezTo>
                  <a:cubicBezTo>
                    <a:pt x="8946" y="3937"/>
                    <a:pt x="7418" y="2546"/>
                    <a:pt x="6013" y="1202"/>
                  </a:cubicBezTo>
                  <a:lnTo>
                    <a:pt x="6013" y="1202"/>
                  </a:lnTo>
                  <a:lnTo>
                    <a:pt x="16560" y="413"/>
                  </a:lnTo>
                  <a:lnTo>
                    <a:pt x="19759" y="155"/>
                  </a:lnTo>
                  <a:cubicBezTo>
                    <a:pt x="20120" y="155"/>
                    <a:pt x="20481" y="104"/>
                    <a:pt x="208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6"/>
            <p:cNvSpPr/>
            <p:nvPr/>
          </p:nvSpPr>
          <p:spPr>
            <a:xfrm>
              <a:off x="3101275" y="2983875"/>
              <a:ext cx="522375" cy="279575"/>
            </a:xfrm>
            <a:custGeom>
              <a:avLst/>
              <a:gdLst/>
              <a:ahLst/>
              <a:cxnLst/>
              <a:rect l="l" t="t" r="r" b="b"/>
              <a:pathLst>
                <a:path w="20895" h="11183" extrusionOk="0">
                  <a:moveTo>
                    <a:pt x="20894" y="1"/>
                  </a:moveTo>
                  <a:cubicBezTo>
                    <a:pt x="20533" y="1"/>
                    <a:pt x="20120" y="1"/>
                    <a:pt x="19759" y="52"/>
                  </a:cubicBezTo>
                  <a:lnTo>
                    <a:pt x="16561" y="207"/>
                  </a:lnTo>
                  <a:cubicBezTo>
                    <a:pt x="13775" y="362"/>
                    <a:pt x="9957" y="568"/>
                    <a:pt x="5521" y="878"/>
                  </a:cubicBezTo>
                  <a:lnTo>
                    <a:pt x="5057" y="878"/>
                  </a:lnTo>
                  <a:lnTo>
                    <a:pt x="5418" y="1187"/>
                  </a:lnTo>
                  <a:lnTo>
                    <a:pt x="10215" y="5778"/>
                  </a:lnTo>
                  <a:lnTo>
                    <a:pt x="14768" y="10044"/>
                  </a:lnTo>
                  <a:lnTo>
                    <a:pt x="14768" y="10044"/>
                  </a:lnTo>
                  <a:cubicBezTo>
                    <a:pt x="10550" y="10338"/>
                    <a:pt x="6963" y="10584"/>
                    <a:pt x="4283" y="10782"/>
                  </a:cubicBezTo>
                  <a:cubicBezTo>
                    <a:pt x="2993" y="10886"/>
                    <a:pt x="1910" y="10937"/>
                    <a:pt x="1136" y="11040"/>
                  </a:cubicBezTo>
                  <a:cubicBezTo>
                    <a:pt x="723" y="11040"/>
                    <a:pt x="362" y="11092"/>
                    <a:pt x="1" y="11144"/>
                  </a:cubicBezTo>
                  <a:cubicBezTo>
                    <a:pt x="182" y="11169"/>
                    <a:pt x="375" y="11182"/>
                    <a:pt x="568" y="11182"/>
                  </a:cubicBezTo>
                  <a:cubicBezTo>
                    <a:pt x="762" y="11182"/>
                    <a:pt x="955" y="11169"/>
                    <a:pt x="1136" y="11144"/>
                  </a:cubicBezTo>
                  <a:cubicBezTo>
                    <a:pt x="1910" y="11144"/>
                    <a:pt x="2993" y="11092"/>
                    <a:pt x="4283" y="11040"/>
                  </a:cubicBezTo>
                  <a:cubicBezTo>
                    <a:pt x="7069" y="10886"/>
                    <a:pt x="10886" y="10679"/>
                    <a:pt x="15271" y="10421"/>
                  </a:cubicBezTo>
                  <a:lnTo>
                    <a:pt x="15735" y="10370"/>
                  </a:lnTo>
                  <a:lnTo>
                    <a:pt x="15426" y="10060"/>
                  </a:lnTo>
                  <a:cubicBezTo>
                    <a:pt x="13878" y="8616"/>
                    <a:pt x="12227" y="7068"/>
                    <a:pt x="10525" y="5469"/>
                  </a:cubicBezTo>
                  <a:lnTo>
                    <a:pt x="6025" y="1256"/>
                  </a:lnTo>
                  <a:lnTo>
                    <a:pt x="6025" y="1256"/>
                  </a:lnTo>
                  <a:lnTo>
                    <a:pt x="16561" y="465"/>
                  </a:lnTo>
                  <a:lnTo>
                    <a:pt x="19759" y="155"/>
                  </a:lnTo>
                  <a:cubicBezTo>
                    <a:pt x="20120" y="155"/>
                    <a:pt x="20533" y="104"/>
                    <a:pt x="20894" y="52"/>
                  </a:cubicBezTo>
                  <a:lnTo>
                    <a:pt x="208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6"/>
            <p:cNvSpPr/>
            <p:nvPr/>
          </p:nvSpPr>
          <p:spPr>
            <a:xfrm>
              <a:off x="2791750" y="4764050"/>
              <a:ext cx="1078225" cy="567300"/>
            </a:xfrm>
            <a:custGeom>
              <a:avLst/>
              <a:gdLst/>
              <a:ahLst/>
              <a:cxnLst/>
              <a:rect l="l" t="t" r="r" b="b"/>
              <a:pathLst>
                <a:path w="43129" h="22692" extrusionOk="0">
                  <a:moveTo>
                    <a:pt x="21069" y="1"/>
                  </a:moveTo>
                  <a:cubicBezTo>
                    <a:pt x="20944" y="1"/>
                    <a:pt x="20833" y="12"/>
                    <a:pt x="20739" y="36"/>
                  </a:cubicBezTo>
                  <a:cubicBezTo>
                    <a:pt x="16045" y="1223"/>
                    <a:pt x="1910" y="5298"/>
                    <a:pt x="1910" y="5298"/>
                  </a:cubicBezTo>
                  <a:lnTo>
                    <a:pt x="1" y="22168"/>
                  </a:lnTo>
                  <a:cubicBezTo>
                    <a:pt x="1" y="22168"/>
                    <a:pt x="4560" y="22691"/>
                    <a:pt x="8155" y="22691"/>
                  </a:cubicBezTo>
                  <a:cubicBezTo>
                    <a:pt x="9213" y="22691"/>
                    <a:pt x="10187" y="22646"/>
                    <a:pt x="10938" y="22529"/>
                  </a:cubicBezTo>
                  <a:cubicBezTo>
                    <a:pt x="14239" y="22065"/>
                    <a:pt x="18469" y="14997"/>
                    <a:pt x="18469" y="14997"/>
                  </a:cubicBezTo>
                  <a:cubicBezTo>
                    <a:pt x="18469" y="14997"/>
                    <a:pt x="23577" y="15358"/>
                    <a:pt x="26053" y="15668"/>
                  </a:cubicBezTo>
                  <a:cubicBezTo>
                    <a:pt x="28429" y="15965"/>
                    <a:pt x="29143" y="21631"/>
                    <a:pt x="31659" y="21631"/>
                  </a:cubicBezTo>
                  <a:cubicBezTo>
                    <a:pt x="31764" y="21631"/>
                    <a:pt x="31873" y="21621"/>
                    <a:pt x="31985" y="21600"/>
                  </a:cubicBezTo>
                  <a:cubicBezTo>
                    <a:pt x="34823" y="21084"/>
                    <a:pt x="33327" y="16338"/>
                    <a:pt x="33327" y="16338"/>
                  </a:cubicBezTo>
                  <a:lnTo>
                    <a:pt x="33327" y="16338"/>
                  </a:lnTo>
                  <a:cubicBezTo>
                    <a:pt x="33361" y="16339"/>
                    <a:pt x="33395" y="16340"/>
                    <a:pt x="33428" y="16340"/>
                  </a:cubicBezTo>
                  <a:cubicBezTo>
                    <a:pt x="36283" y="16340"/>
                    <a:pt x="34771" y="12005"/>
                    <a:pt x="34771" y="12005"/>
                  </a:cubicBezTo>
                  <a:lnTo>
                    <a:pt x="34771" y="12005"/>
                  </a:lnTo>
                  <a:cubicBezTo>
                    <a:pt x="37329" y="13208"/>
                    <a:pt x="39324" y="13815"/>
                    <a:pt x="40677" y="13815"/>
                  </a:cubicBezTo>
                  <a:cubicBezTo>
                    <a:pt x="41643" y="13815"/>
                    <a:pt x="42281" y="13505"/>
                    <a:pt x="42561" y="12882"/>
                  </a:cubicBezTo>
                  <a:cubicBezTo>
                    <a:pt x="43128" y="11489"/>
                    <a:pt x="35700" y="7104"/>
                    <a:pt x="35700" y="7104"/>
                  </a:cubicBezTo>
                  <a:cubicBezTo>
                    <a:pt x="30614" y="3877"/>
                    <a:pt x="23350" y="1"/>
                    <a:pt x="2106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6"/>
            <p:cNvSpPr/>
            <p:nvPr/>
          </p:nvSpPr>
          <p:spPr>
            <a:xfrm>
              <a:off x="3440475" y="4920825"/>
              <a:ext cx="194775" cy="121600"/>
            </a:xfrm>
            <a:custGeom>
              <a:avLst/>
              <a:gdLst/>
              <a:ahLst/>
              <a:cxnLst/>
              <a:rect l="l" t="t" r="r" b="b"/>
              <a:pathLst>
                <a:path w="7791" h="4864" extrusionOk="0">
                  <a:moveTo>
                    <a:pt x="79" y="0"/>
                  </a:moveTo>
                  <a:cubicBezTo>
                    <a:pt x="66" y="0"/>
                    <a:pt x="57" y="3"/>
                    <a:pt x="52" y="8"/>
                  </a:cubicBezTo>
                  <a:cubicBezTo>
                    <a:pt x="1" y="111"/>
                    <a:pt x="1651" y="1297"/>
                    <a:pt x="3767" y="2587"/>
                  </a:cubicBezTo>
                  <a:cubicBezTo>
                    <a:pt x="5784" y="3866"/>
                    <a:pt x="7473" y="4864"/>
                    <a:pt x="7714" y="4864"/>
                  </a:cubicBezTo>
                  <a:cubicBezTo>
                    <a:pt x="7726" y="4864"/>
                    <a:pt x="7734" y="4862"/>
                    <a:pt x="7739" y="4857"/>
                  </a:cubicBezTo>
                  <a:cubicBezTo>
                    <a:pt x="7790" y="4754"/>
                    <a:pt x="6140" y="3567"/>
                    <a:pt x="4024" y="2226"/>
                  </a:cubicBezTo>
                  <a:cubicBezTo>
                    <a:pt x="2012" y="950"/>
                    <a:pt x="326" y="0"/>
                    <a:pt x="7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6"/>
            <p:cNvSpPr/>
            <p:nvPr/>
          </p:nvSpPr>
          <p:spPr>
            <a:xfrm>
              <a:off x="3419850" y="4989150"/>
              <a:ext cx="232150" cy="106200"/>
            </a:xfrm>
            <a:custGeom>
              <a:avLst/>
              <a:gdLst/>
              <a:ahLst/>
              <a:cxnLst/>
              <a:rect l="l" t="t" r="r" b="b"/>
              <a:pathLst>
                <a:path w="9286" h="4248" extrusionOk="0">
                  <a:moveTo>
                    <a:pt x="80" y="0"/>
                  </a:moveTo>
                  <a:cubicBezTo>
                    <a:pt x="64" y="0"/>
                    <a:pt x="55" y="3"/>
                    <a:pt x="52" y="9"/>
                  </a:cubicBezTo>
                  <a:cubicBezTo>
                    <a:pt x="0" y="112"/>
                    <a:pt x="2012" y="1144"/>
                    <a:pt x="4540" y="2330"/>
                  </a:cubicBezTo>
                  <a:cubicBezTo>
                    <a:pt x="6981" y="3404"/>
                    <a:pt x="8960" y="4247"/>
                    <a:pt x="9209" y="4247"/>
                  </a:cubicBezTo>
                  <a:cubicBezTo>
                    <a:pt x="9223" y="4247"/>
                    <a:pt x="9232" y="4245"/>
                    <a:pt x="9234" y="4239"/>
                  </a:cubicBezTo>
                  <a:cubicBezTo>
                    <a:pt x="9286" y="4136"/>
                    <a:pt x="7274" y="3104"/>
                    <a:pt x="4746" y="1918"/>
                  </a:cubicBezTo>
                  <a:cubicBezTo>
                    <a:pt x="2361" y="798"/>
                    <a:pt x="344" y="0"/>
                    <a:pt x="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6"/>
            <p:cNvSpPr/>
            <p:nvPr/>
          </p:nvSpPr>
          <p:spPr>
            <a:xfrm>
              <a:off x="3458525" y="5152125"/>
              <a:ext cx="158675" cy="23975"/>
            </a:xfrm>
            <a:custGeom>
              <a:avLst/>
              <a:gdLst/>
              <a:ahLst/>
              <a:cxnLst/>
              <a:rect l="l" t="t" r="r" b="b"/>
              <a:pathLst>
                <a:path w="6347" h="959" extrusionOk="0">
                  <a:moveTo>
                    <a:pt x="333" y="1"/>
                  </a:moveTo>
                  <a:cubicBezTo>
                    <a:pt x="152" y="1"/>
                    <a:pt x="52" y="14"/>
                    <a:pt x="52" y="41"/>
                  </a:cubicBezTo>
                  <a:cubicBezTo>
                    <a:pt x="1" y="196"/>
                    <a:pt x="1394" y="454"/>
                    <a:pt x="3148" y="712"/>
                  </a:cubicBezTo>
                  <a:cubicBezTo>
                    <a:pt x="4432" y="863"/>
                    <a:pt x="5550" y="959"/>
                    <a:pt x="6057" y="959"/>
                  </a:cubicBezTo>
                  <a:cubicBezTo>
                    <a:pt x="6242" y="959"/>
                    <a:pt x="6346" y="946"/>
                    <a:pt x="6346" y="918"/>
                  </a:cubicBezTo>
                  <a:cubicBezTo>
                    <a:pt x="6346" y="815"/>
                    <a:pt x="4953" y="506"/>
                    <a:pt x="3199" y="248"/>
                  </a:cubicBezTo>
                  <a:cubicBezTo>
                    <a:pt x="1915" y="97"/>
                    <a:pt x="825" y="1"/>
                    <a:pt x="33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6"/>
            <p:cNvSpPr/>
            <p:nvPr/>
          </p:nvSpPr>
          <p:spPr>
            <a:xfrm>
              <a:off x="2082425" y="238475"/>
              <a:ext cx="1609575" cy="1111500"/>
            </a:xfrm>
            <a:custGeom>
              <a:avLst/>
              <a:gdLst/>
              <a:ahLst/>
              <a:cxnLst/>
              <a:rect l="l" t="t" r="r" b="b"/>
              <a:pathLst>
                <a:path w="64383" h="44460" extrusionOk="0">
                  <a:moveTo>
                    <a:pt x="48824" y="1"/>
                  </a:moveTo>
                  <a:cubicBezTo>
                    <a:pt x="46836" y="1"/>
                    <a:pt x="44828" y="402"/>
                    <a:pt x="42922" y="1224"/>
                  </a:cubicBezTo>
                  <a:cubicBezTo>
                    <a:pt x="40445" y="2359"/>
                    <a:pt x="38279" y="4216"/>
                    <a:pt x="35596" y="4887"/>
                  </a:cubicBezTo>
                  <a:cubicBezTo>
                    <a:pt x="34771" y="5087"/>
                    <a:pt x="33939" y="5166"/>
                    <a:pt x="33102" y="5166"/>
                  </a:cubicBezTo>
                  <a:cubicBezTo>
                    <a:pt x="30697" y="5166"/>
                    <a:pt x="28257" y="4509"/>
                    <a:pt x="25846" y="4165"/>
                  </a:cubicBezTo>
                  <a:cubicBezTo>
                    <a:pt x="25164" y="4078"/>
                    <a:pt x="24454" y="4028"/>
                    <a:pt x="23741" y="4028"/>
                  </a:cubicBezTo>
                  <a:cubicBezTo>
                    <a:pt x="21062" y="4028"/>
                    <a:pt x="18348" y="4739"/>
                    <a:pt x="16921" y="6899"/>
                  </a:cubicBezTo>
                  <a:cubicBezTo>
                    <a:pt x="15735" y="8653"/>
                    <a:pt x="15632" y="11077"/>
                    <a:pt x="14136" y="12573"/>
                  </a:cubicBezTo>
                  <a:cubicBezTo>
                    <a:pt x="12021" y="14585"/>
                    <a:pt x="8564" y="13708"/>
                    <a:pt x="5778" y="14534"/>
                  </a:cubicBezTo>
                  <a:cubicBezTo>
                    <a:pt x="2993" y="15359"/>
                    <a:pt x="929" y="17732"/>
                    <a:pt x="413" y="20621"/>
                  </a:cubicBezTo>
                  <a:cubicBezTo>
                    <a:pt x="1" y="23510"/>
                    <a:pt x="929" y="26399"/>
                    <a:pt x="2993" y="28463"/>
                  </a:cubicBezTo>
                  <a:cubicBezTo>
                    <a:pt x="4128" y="29649"/>
                    <a:pt x="5624" y="30629"/>
                    <a:pt x="6294" y="32125"/>
                  </a:cubicBezTo>
                  <a:cubicBezTo>
                    <a:pt x="7171" y="34034"/>
                    <a:pt x="6449" y="36304"/>
                    <a:pt x="6088" y="38419"/>
                  </a:cubicBezTo>
                  <a:cubicBezTo>
                    <a:pt x="5675" y="40534"/>
                    <a:pt x="5933" y="43165"/>
                    <a:pt x="7842" y="44145"/>
                  </a:cubicBezTo>
                  <a:cubicBezTo>
                    <a:pt x="8275" y="44362"/>
                    <a:pt x="8719" y="44460"/>
                    <a:pt x="9149" y="44460"/>
                  </a:cubicBezTo>
                  <a:cubicBezTo>
                    <a:pt x="10974" y="44460"/>
                    <a:pt x="12544" y="42693"/>
                    <a:pt x="11917" y="40689"/>
                  </a:cubicBezTo>
                  <a:lnTo>
                    <a:pt x="57212" y="25367"/>
                  </a:lnTo>
                  <a:cubicBezTo>
                    <a:pt x="59172" y="24439"/>
                    <a:pt x="60719" y="22891"/>
                    <a:pt x="61648" y="20931"/>
                  </a:cubicBezTo>
                  <a:cubicBezTo>
                    <a:pt x="64382" y="15462"/>
                    <a:pt x="63454" y="8911"/>
                    <a:pt x="59327" y="4423"/>
                  </a:cubicBezTo>
                  <a:cubicBezTo>
                    <a:pt x="56497" y="1524"/>
                    <a:pt x="52698" y="1"/>
                    <a:pt x="48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6"/>
            <p:cNvSpPr/>
            <p:nvPr/>
          </p:nvSpPr>
          <p:spPr>
            <a:xfrm>
              <a:off x="2357125" y="661875"/>
              <a:ext cx="1194300" cy="2327175"/>
            </a:xfrm>
            <a:custGeom>
              <a:avLst/>
              <a:gdLst/>
              <a:ahLst/>
              <a:cxnLst/>
              <a:rect l="l" t="t" r="r" b="b"/>
              <a:pathLst>
                <a:path w="47772" h="93087" extrusionOk="0">
                  <a:moveTo>
                    <a:pt x="27279" y="0"/>
                  </a:moveTo>
                  <a:cubicBezTo>
                    <a:pt x="18388" y="0"/>
                    <a:pt x="9543" y="2653"/>
                    <a:pt x="1961" y="7864"/>
                  </a:cubicBezTo>
                  <a:lnTo>
                    <a:pt x="1" y="9205"/>
                  </a:lnTo>
                  <a:lnTo>
                    <a:pt x="929" y="77146"/>
                  </a:lnTo>
                  <a:cubicBezTo>
                    <a:pt x="1084" y="85968"/>
                    <a:pt x="8306" y="93087"/>
                    <a:pt x="17128" y="93087"/>
                  </a:cubicBezTo>
                  <a:cubicBezTo>
                    <a:pt x="26156" y="93087"/>
                    <a:pt x="33430" y="85710"/>
                    <a:pt x="33275" y="76682"/>
                  </a:cubicBezTo>
                  <a:lnTo>
                    <a:pt x="33069" y="61257"/>
                  </a:lnTo>
                  <a:cubicBezTo>
                    <a:pt x="33069" y="61257"/>
                    <a:pt x="46069" y="59968"/>
                    <a:pt x="46894" y="47122"/>
                  </a:cubicBezTo>
                  <a:cubicBezTo>
                    <a:pt x="47771" y="34277"/>
                    <a:pt x="47152" y="4665"/>
                    <a:pt x="47152" y="4665"/>
                  </a:cubicBezTo>
                  <a:cubicBezTo>
                    <a:pt x="40860" y="1541"/>
                    <a:pt x="34056" y="0"/>
                    <a:pt x="2727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6"/>
            <p:cNvSpPr/>
            <p:nvPr/>
          </p:nvSpPr>
          <p:spPr>
            <a:xfrm>
              <a:off x="3394050" y="1263750"/>
              <a:ext cx="121250" cy="96425"/>
            </a:xfrm>
            <a:custGeom>
              <a:avLst/>
              <a:gdLst/>
              <a:ahLst/>
              <a:cxnLst/>
              <a:rect l="l" t="t" r="r" b="b"/>
              <a:pathLst>
                <a:path w="4850" h="3857" extrusionOk="0">
                  <a:moveTo>
                    <a:pt x="2425" y="0"/>
                  </a:moveTo>
                  <a:cubicBezTo>
                    <a:pt x="2373" y="0"/>
                    <a:pt x="2322" y="13"/>
                    <a:pt x="2270" y="39"/>
                  </a:cubicBezTo>
                  <a:cubicBezTo>
                    <a:pt x="0" y="245"/>
                    <a:pt x="0" y="3547"/>
                    <a:pt x="2270" y="3856"/>
                  </a:cubicBezTo>
                  <a:lnTo>
                    <a:pt x="2580" y="3856"/>
                  </a:lnTo>
                  <a:cubicBezTo>
                    <a:pt x="4850" y="3599"/>
                    <a:pt x="4850" y="297"/>
                    <a:pt x="2580" y="39"/>
                  </a:cubicBezTo>
                  <a:cubicBezTo>
                    <a:pt x="2528" y="13"/>
                    <a:pt x="2477" y="0"/>
                    <a:pt x="2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6"/>
            <p:cNvSpPr/>
            <p:nvPr/>
          </p:nvSpPr>
          <p:spPr>
            <a:xfrm>
              <a:off x="3348900" y="1207150"/>
              <a:ext cx="167700" cy="50525"/>
            </a:xfrm>
            <a:custGeom>
              <a:avLst/>
              <a:gdLst/>
              <a:ahLst/>
              <a:cxnLst/>
              <a:rect l="l" t="t" r="r" b="b"/>
              <a:pathLst>
                <a:path w="6708" h="2021" extrusionOk="0">
                  <a:moveTo>
                    <a:pt x="3215" y="0"/>
                  </a:moveTo>
                  <a:cubicBezTo>
                    <a:pt x="2387" y="0"/>
                    <a:pt x="1553" y="235"/>
                    <a:pt x="826" y="704"/>
                  </a:cubicBezTo>
                  <a:cubicBezTo>
                    <a:pt x="207" y="1065"/>
                    <a:pt x="1" y="1478"/>
                    <a:pt x="104" y="1581"/>
                  </a:cubicBezTo>
                  <a:cubicBezTo>
                    <a:pt x="127" y="1604"/>
                    <a:pt x="164" y="1614"/>
                    <a:pt x="213" y="1614"/>
                  </a:cubicBezTo>
                  <a:cubicBezTo>
                    <a:pt x="579" y="1614"/>
                    <a:pt x="1646" y="1056"/>
                    <a:pt x="3090" y="1056"/>
                  </a:cubicBezTo>
                  <a:cubicBezTo>
                    <a:pt x="3193" y="1056"/>
                    <a:pt x="3299" y="1059"/>
                    <a:pt x="3406" y="1065"/>
                  </a:cubicBezTo>
                  <a:cubicBezTo>
                    <a:pt x="5001" y="1159"/>
                    <a:pt x="6127" y="2021"/>
                    <a:pt x="6512" y="2021"/>
                  </a:cubicBezTo>
                  <a:cubicBezTo>
                    <a:pt x="6550" y="2021"/>
                    <a:pt x="6581" y="2012"/>
                    <a:pt x="6604" y="1993"/>
                  </a:cubicBezTo>
                  <a:cubicBezTo>
                    <a:pt x="6707" y="1890"/>
                    <a:pt x="6501" y="1478"/>
                    <a:pt x="5985" y="1013"/>
                  </a:cubicBezTo>
                  <a:cubicBezTo>
                    <a:pt x="5197" y="338"/>
                    <a:pt x="421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6"/>
            <p:cNvSpPr/>
            <p:nvPr/>
          </p:nvSpPr>
          <p:spPr>
            <a:xfrm>
              <a:off x="2914725" y="1259650"/>
              <a:ext cx="120825" cy="93650"/>
            </a:xfrm>
            <a:custGeom>
              <a:avLst/>
              <a:gdLst/>
              <a:ahLst/>
              <a:cxnLst/>
              <a:rect l="l" t="t" r="r" b="b"/>
              <a:pathLst>
                <a:path w="4833" h="3746" extrusionOk="0">
                  <a:moveTo>
                    <a:pt x="2395" y="1"/>
                  </a:moveTo>
                  <a:cubicBezTo>
                    <a:pt x="1808" y="1"/>
                    <a:pt x="1238" y="286"/>
                    <a:pt x="860" y="822"/>
                  </a:cubicBezTo>
                  <a:cubicBezTo>
                    <a:pt x="1" y="2063"/>
                    <a:pt x="952" y="3745"/>
                    <a:pt x="2406" y="3745"/>
                  </a:cubicBezTo>
                  <a:cubicBezTo>
                    <a:pt x="2524" y="3745"/>
                    <a:pt x="2645" y="3734"/>
                    <a:pt x="2768" y="3711"/>
                  </a:cubicBezTo>
                  <a:cubicBezTo>
                    <a:pt x="4368" y="3401"/>
                    <a:pt x="4832" y="1286"/>
                    <a:pt x="3491" y="358"/>
                  </a:cubicBezTo>
                  <a:cubicBezTo>
                    <a:pt x="3149" y="117"/>
                    <a:pt x="2769" y="1"/>
                    <a:pt x="23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6"/>
            <p:cNvSpPr/>
            <p:nvPr/>
          </p:nvSpPr>
          <p:spPr>
            <a:xfrm>
              <a:off x="2866575" y="1219300"/>
              <a:ext cx="166375" cy="51275"/>
            </a:xfrm>
            <a:custGeom>
              <a:avLst/>
              <a:gdLst/>
              <a:ahLst/>
              <a:cxnLst/>
              <a:rect l="l" t="t" r="r" b="b"/>
              <a:pathLst>
                <a:path w="6655" h="2051" extrusionOk="0">
                  <a:moveTo>
                    <a:pt x="3153" y="0"/>
                  </a:moveTo>
                  <a:cubicBezTo>
                    <a:pt x="2345" y="0"/>
                    <a:pt x="1534" y="225"/>
                    <a:pt x="825" y="682"/>
                  </a:cubicBezTo>
                  <a:cubicBezTo>
                    <a:pt x="206" y="1095"/>
                    <a:pt x="0" y="1507"/>
                    <a:pt x="103" y="1611"/>
                  </a:cubicBezTo>
                  <a:cubicBezTo>
                    <a:pt x="120" y="1634"/>
                    <a:pt x="153" y="1644"/>
                    <a:pt x="199" y="1644"/>
                  </a:cubicBezTo>
                  <a:cubicBezTo>
                    <a:pt x="540" y="1644"/>
                    <a:pt x="1640" y="1086"/>
                    <a:pt x="3089" y="1086"/>
                  </a:cubicBezTo>
                  <a:cubicBezTo>
                    <a:pt x="3192" y="1086"/>
                    <a:pt x="3298" y="1089"/>
                    <a:pt x="3405" y="1095"/>
                  </a:cubicBezTo>
                  <a:cubicBezTo>
                    <a:pt x="5000" y="1189"/>
                    <a:pt x="6126" y="2051"/>
                    <a:pt x="6472" y="2051"/>
                  </a:cubicBezTo>
                  <a:cubicBezTo>
                    <a:pt x="6506" y="2051"/>
                    <a:pt x="6533" y="2042"/>
                    <a:pt x="6552" y="2023"/>
                  </a:cubicBezTo>
                  <a:cubicBezTo>
                    <a:pt x="6655" y="1920"/>
                    <a:pt x="6500" y="1507"/>
                    <a:pt x="5984" y="1043"/>
                  </a:cubicBezTo>
                  <a:cubicBezTo>
                    <a:pt x="5180" y="354"/>
                    <a:pt x="4168" y="0"/>
                    <a:pt x="3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6"/>
            <p:cNvSpPr/>
            <p:nvPr/>
          </p:nvSpPr>
          <p:spPr>
            <a:xfrm>
              <a:off x="3176100" y="1258250"/>
              <a:ext cx="130275" cy="393400"/>
            </a:xfrm>
            <a:custGeom>
              <a:avLst/>
              <a:gdLst/>
              <a:ahLst/>
              <a:cxnLst/>
              <a:rect l="l" t="t" r="r" b="b"/>
              <a:pathLst>
                <a:path w="5211" h="15736" extrusionOk="0">
                  <a:moveTo>
                    <a:pt x="464" y="15426"/>
                  </a:moveTo>
                  <a:lnTo>
                    <a:pt x="464" y="15477"/>
                  </a:lnTo>
                  <a:cubicBezTo>
                    <a:pt x="464" y="15467"/>
                    <a:pt x="469" y="15457"/>
                    <a:pt x="479" y="15447"/>
                  </a:cubicBezTo>
                  <a:lnTo>
                    <a:pt x="479" y="15447"/>
                  </a:lnTo>
                  <a:cubicBezTo>
                    <a:pt x="472" y="15440"/>
                    <a:pt x="467" y="15433"/>
                    <a:pt x="464" y="15426"/>
                  </a:cubicBezTo>
                  <a:close/>
                  <a:moveTo>
                    <a:pt x="315" y="1"/>
                  </a:moveTo>
                  <a:cubicBezTo>
                    <a:pt x="313" y="1"/>
                    <a:pt x="311" y="1"/>
                    <a:pt x="310" y="1"/>
                  </a:cubicBezTo>
                  <a:cubicBezTo>
                    <a:pt x="0" y="104"/>
                    <a:pt x="1135" y="4386"/>
                    <a:pt x="2786" y="9648"/>
                  </a:cubicBezTo>
                  <a:cubicBezTo>
                    <a:pt x="3199" y="10886"/>
                    <a:pt x="3611" y="12124"/>
                    <a:pt x="4024" y="13311"/>
                  </a:cubicBezTo>
                  <a:cubicBezTo>
                    <a:pt x="4230" y="13723"/>
                    <a:pt x="4282" y="14188"/>
                    <a:pt x="4282" y="14652"/>
                  </a:cubicBezTo>
                  <a:cubicBezTo>
                    <a:pt x="4230" y="14910"/>
                    <a:pt x="3869" y="14962"/>
                    <a:pt x="3405" y="15013"/>
                  </a:cubicBezTo>
                  <a:cubicBezTo>
                    <a:pt x="1716" y="15158"/>
                    <a:pt x="614" y="15303"/>
                    <a:pt x="479" y="15447"/>
                  </a:cubicBezTo>
                  <a:lnTo>
                    <a:pt x="479" y="15447"/>
                  </a:lnTo>
                  <a:cubicBezTo>
                    <a:pt x="620" y="15590"/>
                    <a:pt x="1684" y="15686"/>
                    <a:pt x="3405" y="15735"/>
                  </a:cubicBezTo>
                  <a:cubicBezTo>
                    <a:pt x="3663" y="15735"/>
                    <a:pt x="3921" y="15684"/>
                    <a:pt x="4179" y="15632"/>
                  </a:cubicBezTo>
                  <a:cubicBezTo>
                    <a:pt x="4591" y="15581"/>
                    <a:pt x="4901" y="15323"/>
                    <a:pt x="5056" y="14962"/>
                  </a:cubicBezTo>
                  <a:cubicBezTo>
                    <a:pt x="5210" y="14291"/>
                    <a:pt x="5159" y="13620"/>
                    <a:pt x="4901" y="13001"/>
                  </a:cubicBezTo>
                  <a:cubicBezTo>
                    <a:pt x="4540" y="11815"/>
                    <a:pt x="4127" y="10577"/>
                    <a:pt x="3766" y="9338"/>
                  </a:cubicBezTo>
                  <a:cubicBezTo>
                    <a:pt x="2125" y="4109"/>
                    <a:pt x="587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6"/>
            <p:cNvSpPr/>
            <p:nvPr/>
          </p:nvSpPr>
          <p:spPr>
            <a:xfrm>
              <a:off x="3014875" y="1685150"/>
              <a:ext cx="241200" cy="126675"/>
            </a:xfrm>
            <a:custGeom>
              <a:avLst/>
              <a:gdLst/>
              <a:ahLst/>
              <a:cxnLst/>
              <a:rect l="l" t="t" r="r" b="b"/>
              <a:pathLst>
                <a:path w="9648" h="5067" extrusionOk="0">
                  <a:moveTo>
                    <a:pt x="1084" y="1"/>
                  </a:moveTo>
                  <a:cubicBezTo>
                    <a:pt x="1084" y="1"/>
                    <a:pt x="1" y="3044"/>
                    <a:pt x="3767" y="4644"/>
                  </a:cubicBezTo>
                  <a:cubicBezTo>
                    <a:pt x="4470" y="4945"/>
                    <a:pt x="5123" y="5066"/>
                    <a:pt x="5717" y="5066"/>
                  </a:cubicBezTo>
                  <a:cubicBezTo>
                    <a:pt x="8176" y="5066"/>
                    <a:pt x="9648" y="2993"/>
                    <a:pt x="9648" y="2993"/>
                  </a:cubicBezTo>
                  <a:cubicBezTo>
                    <a:pt x="6655" y="2425"/>
                    <a:pt x="3767" y="1393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6"/>
            <p:cNvSpPr/>
            <p:nvPr/>
          </p:nvSpPr>
          <p:spPr>
            <a:xfrm>
              <a:off x="2772425" y="2046275"/>
              <a:ext cx="412725" cy="226125"/>
            </a:xfrm>
            <a:custGeom>
              <a:avLst/>
              <a:gdLst/>
              <a:ahLst/>
              <a:cxnLst/>
              <a:rect l="l" t="t" r="r" b="b"/>
              <a:pathLst>
                <a:path w="16509" h="904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294" y="9045"/>
                    <a:pt x="15446" y="9045"/>
                  </a:cubicBezTo>
                  <a:cubicBezTo>
                    <a:pt x="15743" y="9045"/>
                    <a:pt x="16046" y="9039"/>
                    <a:pt x="16353" y="9028"/>
                  </a:cubicBezTo>
                  <a:lnTo>
                    <a:pt x="16508" y="5675"/>
                  </a:lnTo>
                  <a:lnTo>
                    <a:pt x="16508" y="5675"/>
                  </a:lnTo>
                  <a:cubicBezTo>
                    <a:pt x="16508" y="5675"/>
                    <a:pt x="16456" y="5677"/>
                    <a:pt x="16356" y="5677"/>
                  </a:cubicBezTo>
                  <a:cubicBezTo>
                    <a:pt x="15203" y="5677"/>
                    <a:pt x="7689" y="545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6"/>
            <p:cNvSpPr/>
            <p:nvPr/>
          </p:nvSpPr>
          <p:spPr>
            <a:xfrm>
              <a:off x="2223000" y="577300"/>
              <a:ext cx="1324550" cy="755975"/>
            </a:xfrm>
            <a:custGeom>
              <a:avLst/>
              <a:gdLst/>
              <a:ahLst/>
              <a:cxnLst/>
              <a:rect l="l" t="t" r="r" b="b"/>
              <a:pathLst>
                <a:path w="52982" h="30239" extrusionOk="0">
                  <a:moveTo>
                    <a:pt x="29509" y="1"/>
                  </a:moveTo>
                  <a:lnTo>
                    <a:pt x="15580" y="2941"/>
                  </a:lnTo>
                  <a:lnTo>
                    <a:pt x="2890" y="9441"/>
                  </a:lnTo>
                  <a:cubicBezTo>
                    <a:pt x="2890" y="9441"/>
                    <a:pt x="1" y="29870"/>
                    <a:pt x="5263" y="30231"/>
                  </a:cubicBezTo>
                  <a:cubicBezTo>
                    <a:pt x="5333" y="30236"/>
                    <a:pt x="5403" y="30238"/>
                    <a:pt x="5471" y="30238"/>
                  </a:cubicBezTo>
                  <a:cubicBezTo>
                    <a:pt x="10455" y="30238"/>
                    <a:pt x="9802" y="17437"/>
                    <a:pt x="9802" y="17437"/>
                  </a:cubicBezTo>
                  <a:cubicBezTo>
                    <a:pt x="16354" y="15322"/>
                    <a:pt x="16612" y="8409"/>
                    <a:pt x="18314" y="7017"/>
                  </a:cubicBezTo>
                  <a:cubicBezTo>
                    <a:pt x="18730" y="6679"/>
                    <a:pt x="19539" y="6518"/>
                    <a:pt x="20624" y="6518"/>
                  </a:cubicBezTo>
                  <a:cubicBezTo>
                    <a:pt x="23847" y="6518"/>
                    <a:pt x="29509" y="7938"/>
                    <a:pt x="34565" y="10370"/>
                  </a:cubicBezTo>
                  <a:cubicBezTo>
                    <a:pt x="38487" y="12223"/>
                    <a:pt x="42041" y="12795"/>
                    <a:pt x="44935" y="12795"/>
                  </a:cubicBezTo>
                  <a:cubicBezTo>
                    <a:pt x="49614" y="12795"/>
                    <a:pt x="52569" y="11298"/>
                    <a:pt x="52569" y="11298"/>
                  </a:cubicBezTo>
                  <a:lnTo>
                    <a:pt x="52981" y="4231"/>
                  </a:lnTo>
                  <a:lnTo>
                    <a:pt x="42715" y="1600"/>
                  </a:lnTo>
                  <a:lnTo>
                    <a:pt x="295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6"/>
            <p:cNvSpPr/>
            <p:nvPr/>
          </p:nvSpPr>
          <p:spPr>
            <a:xfrm>
              <a:off x="2152325" y="1212950"/>
              <a:ext cx="225475" cy="337275"/>
            </a:xfrm>
            <a:custGeom>
              <a:avLst/>
              <a:gdLst/>
              <a:ahLst/>
              <a:cxnLst/>
              <a:rect l="l" t="t" r="r" b="b"/>
              <a:pathLst>
                <a:path w="9019" h="13491" extrusionOk="0">
                  <a:moveTo>
                    <a:pt x="5721" y="1"/>
                  </a:moveTo>
                  <a:cubicBezTo>
                    <a:pt x="3247" y="1"/>
                    <a:pt x="267" y="1088"/>
                    <a:pt x="145" y="6250"/>
                  </a:cubicBezTo>
                  <a:cubicBezTo>
                    <a:pt x="1" y="12416"/>
                    <a:pt x="4294" y="13491"/>
                    <a:pt x="6908" y="13491"/>
                  </a:cubicBezTo>
                  <a:cubicBezTo>
                    <a:pt x="8033" y="13491"/>
                    <a:pt x="8848" y="13292"/>
                    <a:pt x="8863" y="13214"/>
                  </a:cubicBezTo>
                  <a:cubicBezTo>
                    <a:pt x="8863" y="12956"/>
                    <a:pt x="9018" y="575"/>
                    <a:pt x="9018" y="575"/>
                  </a:cubicBezTo>
                  <a:cubicBezTo>
                    <a:pt x="8933" y="532"/>
                    <a:pt x="7451" y="1"/>
                    <a:pt x="57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6"/>
            <p:cNvSpPr/>
            <p:nvPr/>
          </p:nvSpPr>
          <p:spPr>
            <a:xfrm>
              <a:off x="2211400" y="1282775"/>
              <a:ext cx="98050" cy="193000"/>
            </a:xfrm>
            <a:custGeom>
              <a:avLst/>
              <a:gdLst/>
              <a:ahLst/>
              <a:cxnLst/>
              <a:rect l="l" t="t" r="r" b="b"/>
              <a:pathLst>
                <a:path w="3922" h="7720" extrusionOk="0">
                  <a:moveTo>
                    <a:pt x="2219" y="0"/>
                  </a:moveTo>
                  <a:cubicBezTo>
                    <a:pt x="1496" y="155"/>
                    <a:pt x="877" y="671"/>
                    <a:pt x="619" y="1341"/>
                  </a:cubicBezTo>
                  <a:cubicBezTo>
                    <a:pt x="207" y="2115"/>
                    <a:pt x="0" y="2941"/>
                    <a:pt x="0" y="3818"/>
                  </a:cubicBezTo>
                  <a:cubicBezTo>
                    <a:pt x="52" y="5572"/>
                    <a:pt x="929" y="7222"/>
                    <a:pt x="2167" y="7635"/>
                  </a:cubicBezTo>
                  <a:cubicBezTo>
                    <a:pt x="2334" y="7691"/>
                    <a:pt x="2507" y="7720"/>
                    <a:pt x="2680" y="7720"/>
                  </a:cubicBezTo>
                  <a:cubicBezTo>
                    <a:pt x="2988" y="7720"/>
                    <a:pt x="3295" y="7627"/>
                    <a:pt x="3560" y="7429"/>
                  </a:cubicBezTo>
                  <a:cubicBezTo>
                    <a:pt x="3869" y="7222"/>
                    <a:pt x="3921" y="7016"/>
                    <a:pt x="3869" y="7016"/>
                  </a:cubicBezTo>
                  <a:cubicBezTo>
                    <a:pt x="3862" y="7009"/>
                    <a:pt x="3854" y="7006"/>
                    <a:pt x="3845" y="7006"/>
                  </a:cubicBezTo>
                  <a:cubicBezTo>
                    <a:pt x="3787" y="7006"/>
                    <a:pt x="3679" y="7133"/>
                    <a:pt x="3457" y="7222"/>
                  </a:cubicBezTo>
                  <a:cubicBezTo>
                    <a:pt x="3276" y="7300"/>
                    <a:pt x="3083" y="7339"/>
                    <a:pt x="2889" y="7339"/>
                  </a:cubicBezTo>
                  <a:cubicBezTo>
                    <a:pt x="2696" y="7339"/>
                    <a:pt x="2502" y="7300"/>
                    <a:pt x="2322" y="7222"/>
                  </a:cubicBezTo>
                  <a:cubicBezTo>
                    <a:pt x="1393" y="6861"/>
                    <a:pt x="619" y="5365"/>
                    <a:pt x="619" y="3818"/>
                  </a:cubicBezTo>
                  <a:cubicBezTo>
                    <a:pt x="619" y="3044"/>
                    <a:pt x="774" y="2270"/>
                    <a:pt x="1135" y="1599"/>
                  </a:cubicBezTo>
                  <a:cubicBezTo>
                    <a:pt x="1290" y="1032"/>
                    <a:pt x="1754" y="619"/>
                    <a:pt x="2270" y="464"/>
                  </a:cubicBezTo>
                  <a:cubicBezTo>
                    <a:pt x="2334" y="446"/>
                    <a:pt x="2400" y="438"/>
                    <a:pt x="2465" y="438"/>
                  </a:cubicBezTo>
                  <a:cubicBezTo>
                    <a:pt x="2769" y="438"/>
                    <a:pt x="3071" y="622"/>
                    <a:pt x="3199" y="877"/>
                  </a:cubicBezTo>
                  <a:cubicBezTo>
                    <a:pt x="3302" y="1135"/>
                    <a:pt x="3250" y="1341"/>
                    <a:pt x="3302" y="1341"/>
                  </a:cubicBezTo>
                  <a:cubicBezTo>
                    <a:pt x="3302" y="1341"/>
                    <a:pt x="3457" y="1187"/>
                    <a:pt x="3405" y="826"/>
                  </a:cubicBezTo>
                  <a:cubicBezTo>
                    <a:pt x="3354" y="619"/>
                    <a:pt x="3250" y="413"/>
                    <a:pt x="3096" y="258"/>
                  </a:cubicBezTo>
                  <a:cubicBezTo>
                    <a:pt x="2838" y="103"/>
                    <a:pt x="2528" y="0"/>
                    <a:pt x="22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6"/>
            <p:cNvSpPr/>
            <p:nvPr/>
          </p:nvSpPr>
          <p:spPr>
            <a:xfrm>
              <a:off x="2265575" y="532850"/>
              <a:ext cx="139300" cy="56275"/>
            </a:xfrm>
            <a:custGeom>
              <a:avLst/>
              <a:gdLst/>
              <a:ahLst/>
              <a:cxnLst/>
              <a:rect l="l" t="t" r="r" b="b"/>
              <a:pathLst>
                <a:path w="5572" h="2251" extrusionOk="0">
                  <a:moveTo>
                    <a:pt x="1260" y="1"/>
                  </a:moveTo>
                  <a:cubicBezTo>
                    <a:pt x="506" y="1"/>
                    <a:pt x="0" y="170"/>
                    <a:pt x="0" y="231"/>
                  </a:cubicBezTo>
                  <a:cubicBezTo>
                    <a:pt x="52" y="334"/>
                    <a:pt x="1393" y="179"/>
                    <a:pt x="2941" y="747"/>
                  </a:cubicBezTo>
                  <a:cubicBezTo>
                    <a:pt x="4366" y="1288"/>
                    <a:pt x="5277" y="2250"/>
                    <a:pt x="5448" y="2250"/>
                  </a:cubicBezTo>
                  <a:cubicBezTo>
                    <a:pt x="5457" y="2250"/>
                    <a:pt x="5464" y="2248"/>
                    <a:pt x="5468" y="2243"/>
                  </a:cubicBezTo>
                  <a:cubicBezTo>
                    <a:pt x="5572" y="2191"/>
                    <a:pt x="4746" y="953"/>
                    <a:pt x="3095" y="334"/>
                  </a:cubicBezTo>
                  <a:cubicBezTo>
                    <a:pt x="2421" y="81"/>
                    <a:pt x="1781" y="1"/>
                    <a:pt x="1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6"/>
            <p:cNvSpPr/>
            <p:nvPr/>
          </p:nvSpPr>
          <p:spPr>
            <a:xfrm>
              <a:off x="2386800" y="407075"/>
              <a:ext cx="50325" cy="197325"/>
            </a:xfrm>
            <a:custGeom>
              <a:avLst/>
              <a:gdLst/>
              <a:ahLst/>
              <a:cxnLst/>
              <a:rect l="l" t="t" r="r" b="b"/>
              <a:pathLst>
                <a:path w="2013" h="7893" extrusionOk="0">
                  <a:moveTo>
                    <a:pt x="465" y="0"/>
                  </a:moveTo>
                  <a:cubicBezTo>
                    <a:pt x="104" y="1341"/>
                    <a:pt x="0" y="2734"/>
                    <a:pt x="258" y="4127"/>
                  </a:cubicBezTo>
                  <a:cubicBezTo>
                    <a:pt x="413" y="5107"/>
                    <a:pt x="723" y="6036"/>
                    <a:pt x="1187" y="6913"/>
                  </a:cubicBezTo>
                  <a:cubicBezTo>
                    <a:pt x="1548" y="7583"/>
                    <a:pt x="1857" y="7893"/>
                    <a:pt x="1909" y="7893"/>
                  </a:cubicBezTo>
                  <a:cubicBezTo>
                    <a:pt x="2012" y="7790"/>
                    <a:pt x="981" y="6242"/>
                    <a:pt x="671" y="4024"/>
                  </a:cubicBezTo>
                  <a:cubicBezTo>
                    <a:pt x="361" y="1857"/>
                    <a:pt x="619" y="0"/>
                    <a:pt x="4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6"/>
            <p:cNvSpPr/>
            <p:nvPr/>
          </p:nvSpPr>
          <p:spPr>
            <a:xfrm>
              <a:off x="3301200" y="1121075"/>
              <a:ext cx="201200" cy="33800"/>
            </a:xfrm>
            <a:custGeom>
              <a:avLst/>
              <a:gdLst/>
              <a:ahLst/>
              <a:cxnLst/>
              <a:rect l="l" t="t" r="r" b="b"/>
              <a:pathLst>
                <a:path w="8048" h="1352" extrusionOk="0">
                  <a:moveTo>
                    <a:pt x="3992" y="0"/>
                  </a:moveTo>
                  <a:cubicBezTo>
                    <a:pt x="3009" y="0"/>
                    <a:pt x="2021" y="181"/>
                    <a:pt x="1083" y="536"/>
                  </a:cubicBezTo>
                  <a:cubicBezTo>
                    <a:pt x="361" y="794"/>
                    <a:pt x="0" y="1103"/>
                    <a:pt x="52" y="1206"/>
                  </a:cubicBezTo>
                  <a:cubicBezTo>
                    <a:pt x="69" y="1251"/>
                    <a:pt x="135" y="1269"/>
                    <a:pt x="242" y="1269"/>
                  </a:cubicBezTo>
                  <a:cubicBezTo>
                    <a:pt x="756" y="1269"/>
                    <a:pt x="2231" y="845"/>
                    <a:pt x="4024" y="845"/>
                  </a:cubicBezTo>
                  <a:cubicBezTo>
                    <a:pt x="5883" y="889"/>
                    <a:pt x="7400" y="1351"/>
                    <a:pt x="7859" y="1351"/>
                  </a:cubicBezTo>
                  <a:cubicBezTo>
                    <a:pt x="7935" y="1351"/>
                    <a:pt x="7982" y="1339"/>
                    <a:pt x="7996" y="1309"/>
                  </a:cubicBezTo>
                  <a:cubicBezTo>
                    <a:pt x="8048" y="1206"/>
                    <a:pt x="7687" y="897"/>
                    <a:pt x="6964" y="587"/>
                  </a:cubicBezTo>
                  <a:cubicBezTo>
                    <a:pt x="6020" y="194"/>
                    <a:pt x="5009" y="0"/>
                    <a:pt x="3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6"/>
            <p:cNvSpPr/>
            <p:nvPr/>
          </p:nvSpPr>
          <p:spPr>
            <a:xfrm>
              <a:off x="2811100" y="1074650"/>
              <a:ext cx="201225" cy="33800"/>
            </a:xfrm>
            <a:custGeom>
              <a:avLst/>
              <a:gdLst/>
              <a:ahLst/>
              <a:cxnLst/>
              <a:rect l="l" t="t" r="r" b="b"/>
              <a:pathLst>
                <a:path w="8049" h="1352" extrusionOk="0">
                  <a:moveTo>
                    <a:pt x="3973" y="0"/>
                  </a:moveTo>
                  <a:cubicBezTo>
                    <a:pt x="2997" y="0"/>
                    <a:pt x="2022" y="181"/>
                    <a:pt x="1084" y="535"/>
                  </a:cubicBezTo>
                  <a:cubicBezTo>
                    <a:pt x="362" y="845"/>
                    <a:pt x="1" y="1103"/>
                    <a:pt x="52" y="1206"/>
                  </a:cubicBezTo>
                  <a:cubicBezTo>
                    <a:pt x="70" y="1251"/>
                    <a:pt x="136" y="1269"/>
                    <a:pt x="245" y="1269"/>
                  </a:cubicBezTo>
                  <a:cubicBezTo>
                    <a:pt x="736" y="1269"/>
                    <a:pt x="2093" y="893"/>
                    <a:pt x="3765" y="893"/>
                  </a:cubicBezTo>
                  <a:cubicBezTo>
                    <a:pt x="3851" y="893"/>
                    <a:pt x="3937" y="894"/>
                    <a:pt x="4025" y="897"/>
                  </a:cubicBezTo>
                  <a:cubicBezTo>
                    <a:pt x="5882" y="897"/>
                    <a:pt x="7398" y="1351"/>
                    <a:pt x="7858" y="1351"/>
                  </a:cubicBezTo>
                  <a:cubicBezTo>
                    <a:pt x="7935" y="1351"/>
                    <a:pt x="7982" y="1339"/>
                    <a:pt x="7997" y="1309"/>
                  </a:cubicBezTo>
                  <a:cubicBezTo>
                    <a:pt x="8048" y="1206"/>
                    <a:pt x="7687" y="897"/>
                    <a:pt x="6965" y="587"/>
                  </a:cubicBezTo>
                  <a:cubicBezTo>
                    <a:pt x="5994" y="193"/>
                    <a:pt x="4983" y="0"/>
                    <a:pt x="3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6"/>
            <p:cNvSpPr/>
            <p:nvPr/>
          </p:nvSpPr>
          <p:spPr>
            <a:xfrm>
              <a:off x="3259925" y="1180875"/>
              <a:ext cx="392075" cy="316475"/>
            </a:xfrm>
            <a:custGeom>
              <a:avLst/>
              <a:gdLst/>
              <a:ahLst/>
              <a:cxnLst/>
              <a:rect l="l" t="t" r="r" b="b"/>
              <a:pathLst>
                <a:path w="15683" h="12659" extrusionOk="0">
                  <a:moveTo>
                    <a:pt x="15373" y="1"/>
                  </a:moveTo>
                  <a:lnTo>
                    <a:pt x="4385" y="104"/>
                  </a:lnTo>
                  <a:lnTo>
                    <a:pt x="1238" y="156"/>
                  </a:lnTo>
                  <a:cubicBezTo>
                    <a:pt x="877" y="156"/>
                    <a:pt x="516" y="156"/>
                    <a:pt x="207" y="207"/>
                  </a:cubicBezTo>
                  <a:cubicBezTo>
                    <a:pt x="310" y="207"/>
                    <a:pt x="413" y="259"/>
                    <a:pt x="516" y="259"/>
                  </a:cubicBezTo>
                  <a:lnTo>
                    <a:pt x="1342" y="259"/>
                  </a:lnTo>
                  <a:lnTo>
                    <a:pt x="4488" y="310"/>
                  </a:lnTo>
                  <a:lnTo>
                    <a:pt x="15212" y="412"/>
                  </a:lnTo>
                  <a:lnTo>
                    <a:pt x="15212" y="412"/>
                  </a:lnTo>
                  <a:cubicBezTo>
                    <a:pt x="15167" y="1741"/>
                    <a:pt x="15167" y="3118"/>
                    <a:pt x="15167" y="4540"/>
                  </a:cubicBezTo>
                  <a:cubicBezTo>
                    <a:pt x="15219" y="6088"/>
                    <a:pt x="14806" y="7584"/>
                    <a:pt x="13981" y="8822"/>
                  </a:cubicBezTo>
                  <a:cubicBezTo>
                    <a:pt x="13155" y="10164"/>
                    <a:pt x="11865" y="11195"/>
                    <a:pt x="10369" y="11763"/>
                  </a:cubicBezTo>
                  <a:cubicBezTo>
                    <a:pt x="9699" y="12021"/>
                    <a:pt x="8925" y="12175"/>
                    <a:pt x="8203" y="12227"/>
                  </a:cubicBezTo>
                  <a:cubicBezTo>
                    <a:pt x="8032" y="12239"/>
                    <a:pt x="7862" y="12246"/>
                    <a:pt x="7691" y="12246"/>
                  </a:cubicBezTo>
                  <a:cubicBezTo>
                    <a:pt x="7140" y="12246"/>
                    <a:pt x="6588" y="12178"/>
                    <a:pt x="6036" y="12021"/>
                  </a:cubicBezTo>
                  <a:cubicBezTo>
                    <a:pt x="4746" y="11711"/>
                    <a:pt x="3560" y="11092"/>
                    <a:pt x="2580" y="10164"/>
                  </a:cubicBezTo>
                  <a:cubicBezTo>
                    <a:pt x="1754" y="9338"/>
                    <a:pt x="1084" y="8306"/>
                    <a:pt x="723" y="7223"/>
                  </a:cubicBezTo>
                  <a:cubicBezTo>
                    <a:pt x="413" y="6294"/>
                    <a:pt x="258" y="5314"/>
                    <a:pt x="310" y="4334"/>
                  </a:cubicBezTo>
                  <a:cubicBezTo>
                    <a:pt x="258" y="3509"/>
                    <a:pt x="258" y="2786"/>
                    <a:pt x="258" y="2167"/>
                  </a:cubicBezTo>
                  <a:cubicBezTo>
                    <a:pt x="258" y="1600"/>
                    <a:pt x="207" y="1084"/>
                    <a:pt x="207" y="723"/>
                  </a:cubicBezTo>
                  <a:cubicBezTo>
                    <a:pt x="207" y="568"/>
                    <a:pt x="207" y="362"/>
                    <a:pt x="155" y="207"/>
                  </a:cubicBezTo>
                  <a:cubicBezTo>
                    <a:pt x="155" y="362"/>
                    <a:pt x="155" y="517"/>
                    <a:pt x="155" y="671"/>
                  </a:cubicBezTo>
                  <a:cubicBezTo>
                    <a:pt x="155" y="1033"/>
                    <a:pt x="103" y="1497"/>
                    <a:pt x="103" y="2064"/>
                  </a:cubicBezTo>
                  <a:cubicBezTo>
                    <a:pt x="103" y="2735"/>
                    <a:pt x="52" y="3457"/>
                    <a:pt x="52" y="4334"/>
                  </a:cubicBezTo>
                  <a:cubicBezTo>
                    <a:pt x="0" y="5314"/>
                    <a:pt x="103" y="6346"/>
                    <a:pt x="413" y="7326"/>
                  </a:cubicBezTo>
                  <a:cubicBezTo>
                    <a:pt x="826" y="8461"/>
                    <a:pt x="1445" y="9545"/>
                    <a:pt x="2322" y="10370"/>
                  </a:cubicBezTo>
                  <a:cubicBezTo>
                    <a:pt x="3302" y="11402"/>
                    <a:pt x="4592" y="12072"/>
                    <a:pt x="5933" y="12433"/>
                  </a:cubicBezTo>
                  <a:cubicBezTo>
                    <a:pt x="6524" y="12591"/>
                    <a:pt x="7085" y="12658"/>
                    <a:pt x="7662" y="12658"/>
                  </a:cubicBezTo>
                  <a:cubicBezTo>
                    <a:pt x="7840" y="12658"/>
                    <a:pt x="8020" y="12652"/>
                    <a:pt x="8203" y="12640"/>
                  </a:cubicBezTo>
                  <a:cubicBezTo>
                    <a:pt x="9028" y="12640"/>
                    <a:pt x="9802" y="12433"/>
                    <a:pt x="10524" y="12175"/>
                  </a:cubicBezTo>
                  <a:cubicBezTo>
                    <a:pt x="12123" y="11556"/>
                    <a:pt x="13465" y="10473"/>
                    <a:pt x="14393" y="9080"/>
                  </a:cubicBezTo>
                  <a:cubicBezTo>
                    <a:pt x="15219" y="7739"/>
                    <a:pt x="15683" y="6140"/>
                    <a:pt x="15631" y="4540"/>
                  </a:cubicBezTo>
                  <a:cubicBezTo>
                    <a:pt x="15631" y="3044"/>
                    <a:pt x="15580" y="1600"/>
                    <a:pt x="15580" y="207"/>
                  </a:cubicBezTo>
                  <a:lnTo>
                    <a:pt x="155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6"/>
            <p:cNvSpPr/>
            <p:nvPr/>
          </p:nvSpPr>
          <p:spPr>
            <a:xfrm>
              <a:off x="2745325" y="1170575"/>
              <a:ext cx="392100" cy="316325"/>
            </a:xfrm>
            <a:custGeom>
              <a:avLst/>
              <a:gdLst/>
              <a:ahLst/>
              <a:cxnLst/>
              <a:rect l="l" t="t" r="r" b="b"/>
              <a:pathLst>
                <a:path w="15684" h="12653" extrusionOk="0">
                  <a:moveTo>
                    <a:pt x="15426" y="0"/>
                  </a:moveTo>
                  <a:lnTo>
                    <a:pt x="4386" y="103"/>
                  </a:lnTo>
                  <a:lnTo>
                    <a:pt x="1290" y="155"/>
                  </a:lnTo>
                  <a:cubicBezTo>
                    <a:pt x="929" y="155"/>
                    <a:pt x="568" y="155"/>
                    <a:pt x="207" y="206"/>
                  </a:cubicBezTo>
                  <a:lnTo>
                    <a:pt x="517" y="206"/>
                  </a:lnTo>
                  <a:lnTo>
                    <a:pt x="1342" y="258"/>
                  </a:lnTo>
                  <a:lnTo>
                    <a:pt x="4540" y="310"/>
                  </a:lnTo>
                  <a:lnTo>
                    <a:pt x="15219" y="411"/>
                  </a:lnTo>
                  <a:lnTo>
                    <a:pt x="15219" y="411"/>
                  </a:lnTo>
                  <a:cubicBezTo>
                    <a:pt x="15219" y="1699"/>
                    <a:pt x="15219" y="3119"/>
                    <a:pt x="15219" y="4540"/>
                  </a:cubicBezTo>
                  <a:cubicBezTo>
                    <a:pt x="15219" y="6036"/>
                    <a:pt x="14858" y="7532"/>
                    <a:pt x="14033" y="8822"/>
                  </a:cubicBezTo>
                  <a:cubicBezTo>
                    <a:pt x="13156" y="10163"/>
                    <a:pt x="11866" y="11195"/>
                    <a:pt x="10421" y="11762"/>
                  </a:cubicBezTo>
                  <a:cubicBezTo>
                    <a:pt x="9699" y="12020"/>
                    <a:pt x="8977" y="12175"/>
                    <a:pt x="8203" y="12226"/>
                  </a:cubicBezTo>
                  <a:cubicBezTo>
                    <a:pt x="8075" y="12236"/>
                    <a:pt x="7947" y="12240"/>
                    <a:pt x="7819" y="12240"/>
                  </a:cubicBezTo>
                  <a:cubicBezTo>
                    <a:pt x="7225" y="12240"/>
                    <a:pt x="6631" y="12147"/>
                    <a:pt x="6037" y="12020"/>
                  </a:cubicBezTo>
                  <a:cubicBezTo>
                    <a:pt x="4747" y="11710"/>
                    <a:pt x="3560" y="11040"/>
                    <a:pt x="2580" y="10111"/>
                  </a:cubicBezTo>
                  <a:cubicBezTo>
                    <a:pt x="1755" y="9286"/>
                    <a:pt x="1136" y="8306"/>
                    <a:pt x="723" y="7171"/>
                  </a:cubicBezTo>
                  <a:cubicBezTo>
                    <a:pt x="413" y="6242"/>
                    <a:pt x="310" y="5314"/>
                    <a:pt x="310" y="4333"/>
                  </a:cubicBezTo>
                  <a:cubicBezTo>
                    <a:pt x="310" y="3508"/>
                    <a:pt x="259" y="2734"/>
                    <a:pt x="259" y="2115"/>
                  </a:cubicBezTo>
                  <a:cubicBezTo>
                    <a:pt x="259" y="1548"/>
                    <a:pt x="259" y="1083"/>
                    <a:pt x="207" y="722"/>
                  </a:cubicBezTo>
                  <a:cubicBezTo>
                    <a:pt x="207" y="516"/>
                    <a:pt x="207" y="361"/>
                    <a:pt x="207" y="206"/>
                  </a:cubicBezTo>
                  <a:cubicBezTo>
                    <a:pt x="156" y="361"/>
                    <a:pt x="156" y="516"/>
                    <a:pt x="156" y="671"/>
                  </a:cubicBezTo>
                  <a:cubicBezTo>
                    <a:pt x="156" y="1032"/>
                    <a:pt x="156" y="1496"/>
                    <a:pt x="104" y="2064"/>
                  </a:cubicBezTo>
                  <a:cubicBezTo>
                    <a:pt x="104" y="2683"/>
                    <a:pt x="104" y="3456"/>
                    <a:pt x="52" y="4333"/>
                  </a:cubicBezTo>
                  <a:cubicBezTo>
                    <a:pt x="1" y="5314"/>
                    <a:pt x="156" y="6345"/>
                    <a:pt x="465" y="7274"/>
                  </a:cubicBezTo>
                  <a:cubicBezTo>
                    <a:pt x="826" y="8460"/>
                    <a:pt x="1497" y="9492"/>
                    <a:pt x="2322" y="10369"/>
                  </a:cubicBezTo>
                  <a:cubicBezTo>
                    <a:pt x="3354" y="11349"/>
                    <a:pt x="4592" y="12072"/>
                    <a:pt x="5985" y="12433"/>
                  </a:cubicBezTo>
                  <a:cubicBezTo>
                    <a:pt x="6579" y="12560"/>
                    <a:pt x="7208" y="12652"/>
                    <a:pt x="7815" y="12652"/>
                  </a:cubicBezTo>
                  <a:cubicBezTo>
                    <a:pt x="7946" y="12652"/>
                    <a:pt x="8075" y="12648"/>
                    <a:pt x="8203" y="12639"/>
                  </a:cubicBezTo>
                  <a:cubicBezTo>
                    <a:pt x="9029" y="12587"/>
                    <a:pt x="9802" y="12433"/>
                    <a:pt x="10525" y="12175"/>
                  </a:cubicBezTo>
                  <a:cubicBezTo>
                    <a:pt x="12124" y="11556"/>
                    <a:pt x="13465" y="10472"/>
                    <a:pt x="14394" y="9080"/>
                  </a:cubicBezTo>
                  <a:cubicBezTo>
                    <a:pt x="15271" y="7687"/>
                    <a:pt x="15683" y="6139"/>
                    <a:pt x="15632" y="4540"/>
                  </a:cubicBezTo>
                  <a:cubicBezTo>
                    <a:pt x="15632" y="3044"/>
                    <a:pt x="15632" y="1599"/>
                    <a:pt x="15632" y="206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6"/>
            <p:cNvSpPr/>
            <p:nvPr/>
          </p:nvSpPr>
          <p:spPr>
            <a:xfrm>
              <a:off x="3124500" y="1196350"/>
              <a:ext cx="144475" cy="10350"/>
            </a:xfrm>
            <a:custGeom>
              <a:avLst/>
              <a:gdLst/>
              <a:ahLst/>
              <a:cxnLst/>
              <a:rect l="l" t="t" r="r" b="b"/>
              <a:pathLst>
                <a:path w="5779" h="414" extrusionOk="0">
                  <a:moveTo>
                    <a:pt x="2889" y="1"/>
                  </a:moveTo>
                  <a:cubicBezTo>
                    <a:pt x="1290" y="1"/>
                    <a:pt x="1" y="104"/>
                    <a:pt x="1" y="207"/>
                  </a:cubicBezTo>
                  <a:cubicBezTo>
                    <a:pt x="1" y="310"/>
                    <a:pt x="1290" y="414"/>
                    <a:pt x="2889" y="414"/>
                  </a:cubicBezTo>
                  <a:cubicBezTo>
                    <a:pt x="4489" y="414"/>
                    <a:pt x="5778" y="310"/>
                    <a:pt x="5778" y="207"/>
                  </a:cubicBezTo>
                  <a:cubicBezTo>
                    <a:pt x="5778" y="104"/>
                    <a:pt x="4489" y="1"/>
                    <a:pt x="2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6"/>
            <p:cNvSpPr/>
            <p:nvPr/>
          </p:nvSpPr>
          <p:spPr>
            <a:xfrm>
              <a:off x="2349400" y="1197650"/>
              <a:ext cx="401125" cy="11625"/>
            </a:xfrm>
            <a:custGeom>
              <a:avLst/>
              <a:gdLst/>
              <a:ahLst/>
              <a:cxnLst/>
              <a:rect l="l" t="t" r="r" b="b"/>
              <a:pathLst>
                <a:path w="16045" h="465" extrusionOk="0">
                  <a:moveTo>
                    <a:pt x="7996" y="0"/>
                  </a:moveTo>
                  <a:cubicBezTo>
                    <a:pt x="3560" y="52"/>
                    <a:pt x="0" y="155"/>
                    <a:pt x="0" y="258"/>
                  </a:cubicBezTo>
                  <a:cubicBezTo>
                    <a:pt x="0" y="362"/>
                    <a:pt x="3560" y="465"/>
                    <a:pt x="7996" y="465"/>
                  </a:cubicBezTo>
                  <a:cubicBezTo>
                    <a:pt x="12433" y="465"/>
                    <a:pt x="16044" y="362"/>
                    <a:pt x="16044" y="207"/>
                  </a:cubicBezTo>
                  <a:cubicBezTo>
                    <a:pt x="16044" y="104"/>
                    <a:pt x="12433" y="0"/>
                    <a:pt x="79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6"/>
            <p:cNvSpPr/>
            <p:nvPr/>
          </p:nvSpPr>
          <p:spPr>
            <a:xfrm>
              <a:off x="2649900" y="3651950"/>
              <a:ext cx="4503625" cy="1799150"/>
            </a:xfrm>
            <a:custGeom>
              <a:avLst/>
              <a:gdLst/>
              <a:ahLst/>
              <a:cxnLst/>
              <a:rect l="l" t="t" r="r" b="b"/>
              <a:pathLst>
                <a:path w="180145" h="71966" extrusionOk="0">
                  <a:moveTo>
                    <a:pt x="78053" y="0"/>
                  </a:moveTo>
                  <a:lnTo>
                    <a:pt x="50195" y="68870"/>
                  </a:lnTo>
                  <a:lnTo>
                    <a:pt x="0" y="68870"/>
                  </a:lnTo>
                  <a:lnTo>
                    <a:pt x="0" y="71965"/>
                  </a:lnTo>
                  <a:lnTo>
                    <a:pt x="149553" y="71965"/>
                  </a:lnTo>
                  <a:lnTo>
                    <a:pt x="1801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6"/>
            <p:cNvSpPr/>
            <p:nvPr/>
          </p:nvSpPr>
          <p:spPr>
            <a:xfrm>
              <a:off x="5403400" y="4473500"/>
              <a:ext cx="287625" cy="321125"/>
            </a:xfrm>
            <a:custGeom>
              <a:avLst/>
              <a:gdLst/>
              <a:ahLst/>
              <a:cxnLst/>
              <a:rect l="l" t="t" r="r" b="b"/>
              <a:pathLst>
                <a:path w="11505" h="12845" extrusionOk="0">
                  <a:moveTo>
                    <a:pt x="6510" y="0"/>
                  </a:moveTo>
                  <a:cubicBezTo>
                    <a:pt x="4197" y="0"/>
                    <a:pt x="1880" y="2064"/>
                    <a:pt x="1032" y="5055"/>
                  </a:cubicBezTo>
                  <a:cubicBezTo>
                    <a:pt x="0" y="8512"/>
                    <a:pt x="1290" y="11916"/>
                    <a:pt x="3921" y="12690"/>
                  </a:cubicBezTo>
                  <a:cubicBezTo>
                    <a:pt x="4275" y="12794"/>
                    <a:pt x="4635" y="12844"/>
                    <a:pt x="4995" y="12844"/>
                  </a:cubicBezTo>
                  <a:cubicBezTo>
                    <a:pt x="7308" y="12844"/>
                    <a:pt x="9624" y="10780"/>
                    <a:pt x="10473" y="7789"/>
                  </a:cubicBezTo>
                  <a:cubicBezTo>
                    <a:pt x="11504" y="4333"/>
                    <a:pt x="10215" y="928"/>
                    <a:pt x="7584" y="154"/>
                  </a:cubicBezTo>
                  <a:cubicBezTo>
                    <a:pt x="7229" y="50"/>
                    <a:pt x="6870" y="0"/>
                    <a:pt x="65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2290;p46"/>
          <p:cNvSpPr txBox="1">
            <a:spLocks noGrp="1"/>
          </p:cNvSpPr>
          <p:nvPr>
            <p:ph type="subTitle" idx="4"/>
          </p:nvPr>
        </p:nvSpPr>
        <p:spPr>
          <a:xfrm>
            <a:off x="976744" y="3553200"/>
            <a:ext cx="1460377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Tích lũy thêm </a:t>
            </a:r>
            <a:r>
              <a:rPr lang="en" sz="1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từ </a:t>
            </a:r>
            <a:r>
              <a:rPr lang="en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vựng tiếng </a:t>
            </a:r>
            <a:r>
              <a:rPr lang="en" sz="1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anh </a:t>
            </a:r>
            <a:r>
              <a:rPr lang="en-US" sz="1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</a:t>
            </a:r>
            <a:r>
              <a:rPr lang="en" sz="1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hông qua game</a:t>
            </a:r>
            <a:endParaRPr sz="1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61" name="Google Shape;2287;p46"/>
          <p:cNvSpPr txBox="1">
            <a:spLocks noGrp="1"/>
          </p:cNvSpPr>
          <p:nvPr>
            <p:ph type="subTitle" idx="1"/>
          </p:nvPr>
        </p:nvSpPr>
        <p:spPr>
          <a:xfrm>
            <a:off x="720000" y="3242819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2" name="Google Shape;2296;p46"/>
          <p:cNvSpPr/>
          <p:nvPr/>
        </p:nvSpPr>
        <p:spPr>
          <a:xfrm rot="-5400000" flipH="1">
            <a:off x="2587042" y="2820198"/>
            <a:ext cx="1221900" cy="1221900"/>
          </a:xfrm>
          <a:prstGeom prst="blockArc">
            <a:avLst>
              <a:gd name="adj1" fmla="val 21285652"/>
              <a:gd name="adj2" fmla="val 10860307"/>
              <a:gd name="adj3" fmla="val 323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Oval 68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6" grpId="0"/>
      <p:bldP spid="2287" grpId="0" build="p"/>
      <p:bldP spid="2288" grpId="0" build="p"/>
      <p:bldP spid="2289" grpId="0" build="p"/>
      <p:bldP spid="2290" grpId="0" build="p"/>
      <p:bldP spid="60" grpId="0" build="p"/>
      <p:bldP spid="6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3047836" y="1974720"/>
            <a:ext cx="5577614" cy="81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03. TÌM HIỂU UNITY</a:t>
            </a:r>
            <a:endParaRPr sz="4000" b="1" dirty="0">
              <a:latin typeface="+mj-lt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07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380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48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175" y="979749"/>
            <a:ext cx="5460750" cy="3700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4" name="Google Shape;2424;p48"/>
          <p:cNvGrpSpPr/>
          <p:nvPr/>
        </p:nvGrpSpPr>
        <p:grpSpPr>
          <a:xfrm>
            <a:off x="2219059" y="484909"/>
            <a:ext cx="3502867" cy="2599812"/>
            <a:chOff x="1388925" y="2256200"/>
            <a:chExt cx="2107800" cy="1490425"/>
          </a:xfrm>
        </p:grpSpPr>
        <p:sp>
          <p:nvSpPr>
            <p:cNvPr id="2425" name="Google Shape;2425;p48"/>
            <p:cNvSpPr/>
            <p:nvPr/>
          </p:nvSpPr>
          <p:spPr>
            <a:xfrm>
              <a:off x="1549725" y="2256200"/>
              <a:ext cx="1947000" cy="1133675"/>
            </a:xfrm>
            <a:custGeom>
              <a:avLst/>
              <a:gdLst/>
              <a:ahLst/>
              <a:cxnLst/>
              <a:rect l="l" t="t" r="r" b="b"/>
              <a:pathLst>
                <a:path w="77880" h="45347" extrusionOk="0">
                  <a:moveTo>
                    <a:pt x="77880" y="0"/>
                  </a:moveTo>
                  <a:lnTo>
                    <a:pt x="57729" y="1805"/>
                  </a:lnTo>
                  <a:lnTo>
                    <a:pt x="61689" y="7402"/>
                  </a:lnTo>
                  <a:lnTo>
                    <a:pt x="1" y="39182"/>
                  </a:lnTo>
                  <a:lnTo>
                    <a:pt x="2056" y="45347"/>
                  </a:lnTo>
                  <a:lnTo>
                    <a:pt x="64563" y="11028"/>
                  </a:lnTo>
                  <a:lnTo>
                    <a:pt x="68790" y="16308"/>
                  </a:lnTo>
                  <a:lnTo>
                    <a:pt x="7788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1492925" y="3602475"/>
              <a:ext cx="99450" cy="143550"/>
            </a:xfrm>
            <a:custGeom>
              <a:avLst/>
              <a:gdLst/>
              <a:ahLst/>
              <a:cxnLst/>
              <a:rect l="l" t="t" r="r" b="b"/>
              <a:pathLst>
                <a:path w="3978" h="5742" extrusionOk="0">
                  <a:moveTo>
                    <a:pt x="1955" y="1"/>
                  </a:moveTo>
                  <a:lnTo>
                    <a:pt x="1" y="1571"/>
                  </a:lnTo>
                  <a:lnTo>
                    <a:pt x="118" y="1738"/>
                  </a:lnTo>
                  <a:cubicBezTo>
                    <a:pt x="635" y="2457"/>
                    <a:pt x="2808" y="5364"/>
                    <a:pt x="3326" y="5698"/>
                  </a:cubicBezTo>
                  <a:cubicBezTo>
                    <a:pt x="3368" y="5728"/>
                    <a:pt x="3400" y="5742"/>
                    <a:pt x="3423" y="5742"/>
                  </a:cubicBezTo>
                  <a:cubicBezTo>
                    <a:pt x="3717" y="5742"/>
                    <a:pt x="2657" y="3593"/>
                    <a:pt x="2657" y="3593"/>
                  </a:cubicBezTo>
                  <a:lnTo>
                    <a:pt x="3977" y="2490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1493750" y="3627125"/>
              <a:ext cx="24675" cy="36775"/>
            </a:xfrm>
            <a:custGeom>
              <a:avLst/>
              <a:gdLst/>
              <a:ahLst/>
              <a:cxnLst/>
              <a:rect l="l" t="t" r="r" b="b"/>
              <a:pathLst>
                <a:path w="987" h="1471" extrusionOk="0">
                  <a:moveTo>
                    <a:pt x="703" y="0"/>
                  </a:moveTo>
                  <a:lnTo>
                    <a:pt x="1" y="569"/>
                  </a:lnTo>
                  <a:lnTo>
                    <a:pt x="719" y="1471"/>
                  </a:lnTo>
                  <a:cubicBezTo>
                    <a:pt x="903" y="1270"/>
                    <a:pt x="987" y="1003"/>
                    <a:pt x="987" y="736"/>
                  </a:cubicBezTo>
                  <a:cubicBezTo>
                    <a:pt x="987" y="452"/>
                    <a:pt x="887" y="201"/>
                    <a:pt x="703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1492925" y="3640900"/>
              <a:ext cx="90250" cy="105725"/>
            </a:xfrm>
            <a:custGeom>
              <a:avLst/>
              <a:gdLst/>
              <a:ahLst/>
              <a:cxnLst/>
              <a:rect l="l" t="t" r="r" b="b"/>
              <a:pathLst>
                <a:path w="3610" h="4229" extrusionOk="0">
                  <a:moveTo>
                    <a:pt x="51" y="1"/>
                  </a:moveTo>
                  <a:lnTo>
                    <a:pt x="1" y="34"/>
                  </a:lnTo>
                  <a:cubicBezTo>
                    <a:pt x="903" y="1388"/>
                    <a:pt x="3209" y="4228"/>
                    <a:pt x="3409" y="4228"/>
                  </a:cubicBezTo>
                  <a:cubicBezTo>
                    <a:pt x="3610" y="4228"/>
                    <a:pt x="3225" y="3309"/>
                    <a:pt x="3225" y="3309"/>
                  </a:cubicBezTo>
                  <a:cubicBezTo>
                    <a:pt x="3186" y="3265"/>
                    <a:pt x="3128" y="3250"/>
                    <a:pt x="3064" y="3250"/>
                  </a:cubicBezTo>
                  <a:cubicBezTo>
                    <a:pt x="2909" y="3250"/>
                    <a:pt x="2724" y="3343"/>
                    <a:pt x="2724" y="3343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1493350" y="3639675"/>
              <a:ext cx="86075" cy="106100"/>
            </a:xfrm>
            <a:custGeom>
              <a:avLst/>
              <a:gdLst/>
              <a:ahLst/>
              <a:cxnLst/>
              <a:rect l="l" t="t" r="r" b="b"/>
              <a:pathLst>
                <a:path w="3443" h="4244" extrusionOk="0">
                  <a:moveTo>
                    <a:pt x="1" y="0"/>
                  </a:moveTo>
                  <a:cubicBezTo>
                    <a:pt x="17" y="17"/>
                    <a:pt x="34" y="33"/>
                    <a:pt x="34" y="50"/>
                  </a:cubicBezTo>
                  <a:lnTo>
                    <a:pt x="134" y="184"/>
                  </a:lnTo>
                  <a:lnTo>
                    <a:pt x="485" y="651"/>
                  </a:lnTo>
                  <a:cubicBezTo>
                    <a:pt x="769" y="1052"/>
                    <a:pt x="1187" y="1587"/>
                    <a:pt x="1671" y="2172"/>
                  </a:cubicBezTo>
                  <a:cubicBezTo>
                    <a:pt x="2139" y="2757"/>
                    <a:pt x="2573" y="3275"/>
                    <a:pt x="2908" y="3642"/>
                  </a:cubicBezTo>
                  <a:lnTo>
                    <a:pt x="3292" y="4093"/>
                  </a:lnTo>
                  <a:cubicBezTo>
                    <a:pt x="3325" y="4127"/>
                    <a:pt x="3359" y="4177"/>
                    <a:pt x="3392" y="4210"/>
                  </a:cubicBezTo>
                  <a:cubicBezTo>
                    <a:pt x="3409" y="4210"/>
                    <a:pt x="3426" y="4227"/>
                    <a:pt x="3442" y="4244"/>
                  </a:cubicBezTo>
                  <a:cubicBezTo>
                    <a:pt x="3426" y="4227"/>
                    <a:pt x="3409" y="4210"/>
                    <a:pt x="3409" y="4194"/>
                  </a:cubicBezTo>
                  <a:lnTo>
                    <a:pt x="3309" y="4077"/>
                  </a:lnTo>
                  <a:cubicBezTo>
                    <a:pt x="3192" y="3960"/>
                    <a:pt x="3075" y="3809"/>
                    <a:pt x="2924" y="3625"/>
                  </a:cubicBezTo>
                  <a:cubicBezTo>
                    <a:pt x="2607" y="3258"/>
                    <a:pt x="2172" y="2723"/>
                    <a:pt x="1688" y="2138"/>
                  </a:cubicBezTo>
                  <a:cubicBezTo>
                    <a:pt x="1220" y="1554"/>
                    <a:pt x="802" y="1019"/>
                    <a:pt x="502" y="635"/>
                  </a:cubicBezTo>
                  <a:lnTo>
                    <a:pt x="151" y="167"/>
                  </a:lnTo>
                  <a:cubicBezTo>
                    <a:pt x="101" y="133"/>
                    <a:pt x="67" y="83"/>
                    <a:pt x="50" y="50"/>
                  </a:cubicBezTo>
                  <a:cubicBezTo>
                    <a:pt x="34" y="33"/>
                    <a:pt x="17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1559750" y="3721775"/>
              <a:ext cx="14650" cy="3525"/>
            </a:xfrm>
            <a:custGeom>
              <a:avLst/>
              <a:gdLst/>
              <a:ahLst/>
              <a:cxnLst/>
              <a:rect l="l" t="t" r="r" b="b"/>
              <a:pathLst>
                <a:path w="586" h="141" extrusionOk="0">
                  <a:moveTo>
                    <a:pt x="358" y="0"/>
                  </a:moveTo>
                  <a:cubicBezTo>
                    <a:pt x="232" y="0"/>
                    <a:pt x="104" y="48"/>
                    <a:pt x="1" y="141"/>
                  </a:cubicBezTo>
                  <a:cubicBezTo>
                    <a:pt x="129" y="71"/>
                    <a:pt x="265" y="42"/>
                    <a:pt x="404" y="42"/>
                  </a:cubicBezTo>
                  <a:cubicBezTo>
                    <a:pt x="464" y="42"/>
                    <a:pt x="525" y="47"/>
                    <a:pt x="586" y="57"/>
                  </a:cubicBezTo>
                  <a:cubicBezTo>
                    <a:pt x="515" y="19"/>
                    <a:pt x="437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1554125" y="3697500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86" y="1"/>
                  </a:moveTo>
                  <a:cubicBezTo>
                    <a:pt x="42" y="1"/>
                    <a:pt x="0" y="26"/>
                    <a:pt x="9" y="76"/>
                  </a:cubicBezTo>
                  <a:cubicBezTo>
                    <a:pt x="34" y="84"/>
                    <a:pt x="59" y="89"/>
                    <a:pt x="86" y="89"/>
                  </a:cubicBezTo>
                  <a:cubicBezTo>
                    <a:pt x="113" y="89"/>
                    <a:pt x="142" y="84"/>
                    <a:pt x="176" y="76"/>
                  </a:cubicBezTo>
                  <a:cubicBezTo>
                    <a:pt x="176" y="26"/>
                    <a:pt x="130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1552650" y="3691875"/>
              <a:ext cx="7125" cy="1575"/>
            </a:xfrm>
            <a:custGeom>
              <a:avLst/>
              <a:gdLst/>
              <a:ahLst/>
              <a:cxnLst/>
              <a:rect l="l" t="t" r="r" b="b"/>
              <a:pathLst>
                <a:path w="285" h="63" extrusionOk="0">
                  <a:moveTo>
                    <a:pt x="18" y="0"/>
                  </a:moveTo>
                  <a:cubicBezTo>
                    <a:pt x="1" y="17"/>
                    <a:pt x="68" y="34"/>
                    <a:pt x="135" y="50"/>
                  </a:cubicBezTo>
                  <a:cubicBezTo>
                    <a:pt x="176" y="59"/>
                    <a:pt x="210" y="63"/>
                    <a:pt x="235" y="63"/>
                  </a:cubicBezTo>
                  <a:cubicBezTo>
                    <a:pt x="260" y="63"/>
                    <a:pt x="277" y="59"/>
                    <a:pt x="285" y="50"/>
                  </a:cubicBezTo>
                  <a:cubicBezTo>
                    <a:pt x="285" y="34"/>
                    <a:pt x="218" y="17"/>
                    <a:pt x="151" y="17"/>
                  </a:cubicBezTo>
                  <a:cubicBezTo>
                    <a:pt x="6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1556000" y="3683925"/>
              <a:ext cx="5450" cy="6725"/>
            </a:xfrm>
            <a:custGeom>
              <a:avLst/>
              <a:gdLst/>
              <a:ahLst/>
              <a:cxnLst/>
              <a:rect l="l" t="t" r="r" b="b"/>
              <a:pathLst>
                <a:path w="218" h="269" extrusionOk="0">
                  <a:moveTo>
                    <a:pt x="1" y="1"/>
                  </a:moveTo>
                  <a:cubicBezTo>
                    <a:pt x="1" y="18"/>
                    <a:pt x="34" y="84"/>
                    <a:pt x="101" y="151"/>
                  </a:cubicBezTo>
                  <a:cubicBezTo>
                    <a:pt x="151" y="218"/>
                    <a:pt x="201" y="268"/>
                    <a:pt x="218" y="268"/>
                  </a:cubicBezTo>
                  <a:cubicBezTo>
                    <a:pt x="218" y="268"/>
                    <a:pt x="184" y="201"/>
                    <a:pt x="134" y="134"/>
                  </a:cubicBezTo>
                  <a:cubicBezTo>
                    <a:pt x="67" y="5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1559350" y="3679700"/>
              <a:ext cx="5875" cy="7675"/>
            </a:xfrm>
            <a:custGeom>
              <a:avLst/>
              <a:gdLst/>
              <a:ahLst/>
              <a:cxnLst/>
              <a:rect l="l" t="t" r="r" b="b"/>
              <a:pathLst>
                <a:path w="235" h="307" extrusionOk="0">
                  <a:moveTo>
                    <a:pt x="5" y="1"/>
                  </a:moveTo>
                  <a:cubicBezTo>
                    <a:pt x="3" y="1"/>
                    <a:pt x="2" y="1"/>
                    <a:pt x="0" y="3"/>
                  </a:cubicBezTo>
                  <a:cubicBezTo>
                    <a:pt x="17" y="70"/>
                    <a:pt x="34" y="120"/>
                    <a:pt x="84" y="170"/>
                  </a:cubicBezTo>
                  <a:cubicBezTo>
                    <a:pt x="142" y="257"/>
                    <a:pt x="200" y="307"/>
                    <a:pt x="214" y="307"/>
                  </a:cubicBezTo>
                  <a:cubicBezTo>
                    <a:pt x="216" y="307"/>
                    <a:pt x="217" y="306"/>
                    <a:pt x="217" y="303"/>
                  </a:cubicBezTo>
                  <a:cubicBezTo>
                    <a:pt x="234" y="303"/>
                    <a:pt x="167" y="237"/>
                    <a:pt x="117" y="153"/>
                  </a:cubicBezTo>
                  <a:cubicBezTo>
                    <a:pt x="56" y="77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1561025" y="3696875"/>
              <a:ext cx="14225" cy="9525"/>
            </a:xfrm>
            <a:custGeom>
              <a:avLst/>
              <a:gdLst/>
              <a:ahLst/>
              <a:cxnLst/>
              <a:rect l="l" t="t" r="r" b="b"/>
              <a:pathLst>
                <a:path w="569" h="381" extrusionOk="0">
                  <a:moveTo>
                    <a:pt x="184" y="34"/>
                  </a:moveTo>
                  <a:cubicBezTo>
                    <a:pt x="267" y="34"/>
                    <a:pt x="334" y="51"/>
                    <a:pt x="384" y="84"/>
                  </a:cubicBezTo>
                  <a:cubicBezTo>
                    <a:pt x="468" y="134"/>
                    <a:pt x="518" y="218"/>
                    <a:pt x="535" y="302"/>
                  </a:cubicBezTo>
                  <a:cubicBezTo>
                    <a:pt x="535" y="326"/>
                    <a:pt x="517" y="342"/>
                    <a:pt x="488" y="342"/>
                  </a:cubicBezTo>
                  <a:cubicBezTo>
                    <a:pt x="477" y="342"/>
                    <a:pt x="465" y="339"/>
                    <a:pt x="451" y="335"/>
                  </a:cubicBezTo>
                  <a:cubicBezTo>
                    <a:pt x="418" y="318"/>
                    <a:pt x="384" y="302"/>
                    <a:pt x="351" y="268"/>
                  </a:cubicBezTo>
                  <a:cubicBezTo>
                    <a:pt x="284" y="235"/>
                    <a:pt x="217" y="185"/>
                    <a:pt x="167" y="151"/>
                  </a:cubicBezTo>
                  <a:cubicBezTo>
                    <a:pt x="117" y="109"/>
                    <a:pt x="79" y="72"/>
                    <a:pt x="54" y="44"/>
                  </a:cubicBezTo>
                  <a:lnTo>
                    <a:pt x="54" y="44"/>
                  </a:lnTo>
                  <a:cubicBezTo>
                    <a:pt x="94" y="34"/>
                    <a:pt x="139" y="34"/>
                    <a:pt x="184" y="34"/>
                  </a:cubicBezTo>
                  <a:close/>
                  <a:moveTo>
                    <a:pt x="184" y="1"/>
                  </a:moveTo>
                  <a:cubicBezTo>
                    <a:pt x="137" y="1"/>
                    <a:pt x="89" y="16"/>
                    <a:pt x="42" y="31"/>
                  </a:cubicBezTo>
                  <a:lnTo>
                    <a:pt x="42" y="31"/>
                  </a:lnTo>
                  <a:cubicBezTo>
                    <a:pt x="25" y="12"/>
                    <a:pt x="17" y="1"/>
                    <a:pt x="17" y="1"/>
                  </a:cubicBezTo>
                  <a:lnTo>
                    <a:pt x="17" y="1"/>
                  </a:lnTo>
                  <a:cubicBezTo>
                    <a:pt x="22" y="12"/>
                    <a:pt x="29" y="23"/>
                    <a:pt x="35" y="34"/>
                  </a:cubicBezTo>
                  <a:lnTo>
                    <a:pt x="35" y="34"/>
                  </a:lnTo>
                  <a:cubicBezTo>
                    <a:pt x="35" y="34"/>
                    <a:pt x="34" y="34"/>
                    <a:pt x="33" y="34"/>
                  </a:cubicBezTo>
                  <a:cubicBezTo>
                    <a:pt x="17" y="51"/>
                    <a:pt x="0" y="68"/>
                    <a:pt x="0" y="68"/>
                  </a:cubicBezTo>
                  <a:cubicBezTo>
                    <a:pt x="14" y="59"/>
                    <a:pt x="28" y="52"/>
                    <a:pt x="44" y="47"/>
                  </a:cubicBezTo>
                  <a:lnTo>
                    <a:pt x="44" y="47"/>
                  </a:lnTo>
                  <a:cubicBezTo>
                    <a:pt x="75" y="92"/>
                    <a:pt x="113" y="130"/>
                    <a:pt x="150" y="168"/>
                  </a:cubicBezTo>
                  <a:cubicBezTo>
                    <a:pt x="201" y="218"/>
                    <a:pt x="267" y="268"/>
                    <a:pt x="318" y="302"/>
                  </a:cubicBezTo>
                  <a:cubicBezTo>
                    <a:pt x="368" y="335"/>
                    <a:pt x="401" y="352"/>
                    <a:pt x="451" y="368"/>
                  </a:cubicBezTo>
                  <a:cubicBezTo>
                    <a:pt x="460" y="377"/>
                    <a:pt x="472" y="381"/>
                    <a:pt x="487" y="381"/>
                  </a:cubicBezTo>
                  <a:cubicBezTo>
                    <a:pt x="501" y="381"/>
                    <a:pt x="518" y="377"/>
                    <a:pt x="535" y="368"/>
                  </a:cubicBezTo>
                  <a:cubicBezTo>
                    <a:pt x="551" y="352"/>
                    <a:pt x="568" y="318"/>
                    <a:pt x="568" y="302"/>
                  </a:cubicBezTo>
                  <a:cubicBezTo>
                    <a:pt x="535" y="118"/>
                    <a:pt x="36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1561425" y="3687475"/>
              <a:ext cx="6725" cy="10675"/>
            </a:xfrm>
            <a:custGeom>
              <a:avLst/>
              <a:gdLst/>
              <a:ahLst/>
              <a:cxnLst/>
              <a:rect l="l" t="t" r="r" b="b"/>
              <a:pathLst>
                <a:path w="269" h="427" extrusionOk="0">
                  <a:moveTo>
                    <a:pt x="147" y="1"/>
                  </a:moveTo>
                  <a:cubicBezTo>
                    <a:pt x="126" y="1"/>
                    <a:pt x="109" y="9"/>
                    <a:pt x="101" y="26"/>
                  </a:cubicBezTo>
                  <a:cubicBezTo>
                    <a:pt x="68" y="59"/>
                    <a:pt x="51" y="76"/>
                    <a:pt x="51" y="109"/>
                  </a:cubicBezTo>
                  <a:cubicBezTo>
                    <a:pt x="34" y="160"/>
                    <a:pt x="17" y="210"/>
                    <a:pt x="17" y="277"/>
                  </a:cubicBezTo>
                  <a:cubicBezTo>
                    <a:pt x="1" y="310"/>
                    <a:pt x="1" y="360"/>
                    <a:pt x="17" y="410"/>
                  </a:cubicBezTo>
                  <a:cubicBezTo>
                    <a:pt x="34" y="410"/>
                    <a:pt x="17" y="360"/>
                    <a:pt x="34" y="277"/>
                  </a:cubicBezTo>
                  <a:cubicBezTo>
                    <a:pt x="51" y="226"/>
                    <a:pt x="68" y="176"/>
                    <a:pt x="84" y="126"/>
                  </a:cubicBezTo>
                  <a:cubicBezTo>
                    <a:pt x="98" y="85"/>
                    <a:pt x="134" y="34"/>
                    <a:pt x="164" y="34"/>
                  </a:cubicBezTo>
                  <a:cubicBezTo>
                    <a:pt x="171" y="34"/>
                    <a:pt x="178" y="36"/>
                    <a:pt x="185" y="43"/>
                  </a:cubicBezTo>
                  <a:cubicBezTo>
                    <a:pt x="218" y="93"/>
                    <a:pt x="218" y="160"/>
                    <a:pt x="201" y="210"/>
                  </a:cubicBezTo>
                  <a:cubicBezTo>
                    <a:pt x="185" y="260"/>
                    <a:pt x="168" y="293"/>
                    <a:pt x="134" y="343"/>
                  </a:cubicBezTo>
                  <a:cubicBezTo>
                    <a:pt x="101" y="377"/>
                    <a:pt x="68" y="393"/>
                    <a:pt x="34" y="427"/>
                  </a:cubicBezTo>
                  <a:cubicBezTo>
                    <a:pt x="84" y="427"/>
                    <a:pt x="118" y="393"/>
                    <a:pt x="151" y="360"/>
                  </a:cubicBezTo>
                  <a:cubicBezTo>
                    <a:pt x="185" y="310"/>
                    <a:pt x="218" y="277"/>
                    <a:pt x="235" y="226"/>
                  </a:cubicBezTo>
                  <a:cubicBezTo>
                    <a:pt x="268" y="160"/>
                    <a:pt x="251" y="76"/>
                    <a:pt x="218" y="26"/>
                  </a:cubicBezTo>
                  <a:cubicBezTo>
                    <a:pt x="193" y="9"/>
                    <a:pt x="168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1511300" y="3627125"/>
              <a:ext cx="10475" cy="36775"/>
            </a:xfrm>
            <a:custGeom>
              <a:avLst/>
              <a:gdLst/>
              <a:ahLst/>
              <a:cxnLst/>
              <a:rect l="l" t="t" r="r" b="b"/>
              <a:pathLst>
                <a:path w="419" h="147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84" y="67"/>
                    <a:pt x="151" y="201"/>
                  </a:cubicBezTo>
                  <a:cubicBezTo>
                    <a:pt x="368" y="518"/>
                    <a:pt x="368" y="936"/>
                    <a:pt x="168" y="1270"/>
                  </a:cubicBezTo>
                  <a:cubicBezTo>
                    <a:pt x="84" y="1404"/>
                    <a:pt x="17" y="1454"/>
                    <a:pt x="17" y="1471"/>
                  </a:cubicBezTo>
                  <a:cubicBezTo>
                    <a:pt x="51" y="1454"/>
                    <a:pt x="68" y="1437"/>
                    <a:pt x="68" y="1421"/>
                  </a:cubicBezTo>
                  <a:cubicBezTo>
                    <a:pt x="118" y="1387"/>
                    <a:pt x="151" y="1337"/>
                    <a:pt x="185" y="1287"/>
                  </a:cubicBezTo>
                  <a:cubicBezTo>
                    <a:pt x="418" y="953"/>
                    <a:pt x="418" y="518"/>
                    <a:pt x="185" y="184"/>
                  </a:cubicBezTo>
                  <a:cubicBezTo>
                    <a:pt x="151" y="134"/>
                    <a:pt x="101" y="84"/>
                    <a:pt x="68" y="51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1516725" y="3612500"/>
              <a:ext cx="25925" cy="20500"/>
            </a:xfrm>
            <a:custGeom>
              <a:avLst/>
              <a:gdLst/>
              <a:ahLst/>
              <a:cxnLst/>
              <a:rect l="l" t="t" r="r" b="b"/>
              <a:pathLst>
                <a:path w="1037" h="820" extrusionOk="0">
                  <a:moveTo>
                    <a:pt x="1037" y="1"/>
                  </a:moveTo>
                  <a:lnTo>
                    <a:pt x="1037" y="1"/>
                  </a:lnTo>
                  <a:cubicBezTo>
                    <a:pt x="853" y="134"/>
                    <a:pt x="686" y="268"/>
                    <a:pt x="519" y="402"/>
                  </a:cubicBezTo>
                  <a:cubicBezTo>
                    <a:pt x="335" y="535"/>
                    <a:pt x="168" y="669"/>
                    <a:pt x="1" y="819"/>
                  </a:cubicBezTo>
                  <a:cubicBezTo>
                    <a:pt x="369" y="569"/>
                    <a:pt x="719" y="30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1524250" y="3666800"/>
              <a:ext cx="14650" cy="18400"/>
            </a:xfrm>
            <a:custGeom>
              <a:avLst/>
              <a:gdLst/>
              <a:ahLst/>
              <a:cxnLst/>
              <a:rect l="l" t="t" r="r" b="b"/>
              <a:pathLst>
                <a:path w="586" h="736" extrusionOk="0">
                  <a:moveTo>
                    <a:pt x="1" y="1"/>
                  </a:moveTo>
                  <a:cubicBezTo>
                    <a:pt x="68" y="151"/>
                    <a:pt x="151" y="285"/>
                    <a:pt x="251" y="402"/>
                  </a:cubicBezTo>
                  <a:cubicBezTo>
                    <a:pt x="352" y="535"/>
                    <a:pt x="452" y="636"/>
                    <a:pt x="585" y="736"/>
                  </a:cubicBezTo>
                  <a:cubicBezTo>
                    <a:pt x="585" y="736"/>
                    <a:pt x="452" y="586"/>
                    <a:pt x="285" y="385"/>
                  </a:cubicBezTo>
                  <a:cubicBezTo>
                    <a:pt x="118" y="1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1511725" y="3654700"/>
              <a:ext cx="2950" cy="4600"/>
            </a:xfrm>
            <a:custGeom>
              <a:avLst/>
              <a:gdLst/>
              <a:ahLst/>
              <a:cxnLst/>
              <a:rect l="l" t="t" r="r" b="b"/>
              <a:pathLst>
                <a:path w="118" h="184" extrusionOk="0">
                  <a:moveTo>
                    <a:pt x="101" y="0"/>
                  </a:moveTo>
                  <a:cubicBezTo>
                    <a:pt x="84" y="0"/>
                    <a:pt x="67" y="50"/>
                    <a:pt x="51" y="84"/>
                  </a:cubicBezTo>
                  <a:cubicBezTo>
                    <a:pt x="34" y="134"/>
                    <a:pt x="0" y="167"/>
                    <a:pt x="17" y="184"/>
                  </a:cubicBezTo>
                  <a:cubicBezTo>
                    <a:pt x="17" y="184"/>
                    <a:pt x="67" y="167"/>
                    <a:pt x="84" y="100"/>
                  </a:cubicBezTo>
                  <a:cubicBezTo>
                    <a:pt x="117" y="50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1515475" y="3645500"/>
              <a:ext cx="1275" cy="4200"/>
            </a:xfrm>
            <a:custGeom>
              <a:avLst/>
              <a:gdLst/>
              <a:ahLst/>
              <a:cxnLst/>
              <a:rect l="l" t="t" r="r" b="b"/>
              <a:pathLst>
                <a:path w="51" h="168" extrusionOk="0">
                  <a:moveTo>
                    <a:pt x="34" y="1"/>
                  </a:moveTo>
                  <a:cubicBezTo>
                    <a:pt x="18" y="1"/>
                    <a:pt x="1" y="34"/>
                    <a:pt x="1" y="84"/>
                  </a:cubicBezTo>
                  <a:cubicBezTo>
                    <a:pt x="1" y="134"/>
                    <a:pt x="1" y="168"/>
                    <a:pt x="18" y="168"/>
                  </a:cubicBezTo>
                  <a:cubicBezTo>
                    <a:pt x="18" y="168"/>
                    <a:pt x="34" y="134"/>
                    <a:pt x="34" y="84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1513400" y="3636725"/>
              <a:ext cx="2525" cy="4625"/>
            </a:xfrm>
            <a:custGeom>
              <a:avLst/>
              <a:gdLst/>
              <a:ahLst/>
              <a:cxnLst/>
              <a:rect l="l" t="t" r="r" b="b"/>
              <a:pathLst>
                <a:path w="101" h="185" extrusionOk="0">
                  <a:moveTo>
                    <a:pt x="0" y="1"/>
                  </a:moveTo>
                  <a:cubicBezTo>
                    <a:pt x="0" y="17"/>
                    <a:pt x="17" y="51"/>
                    <a:pt x="34" y="84"/>
                  </a:cubicBezTo>
                  <a:cubicBezTo>
                    <a:pt x="50" y="134"/>
                    <a:pt x="50" y="185"/>
                    <a:pt x="67" y="185"/>
                  </a:cubicBezTo>
                  <a:cubicBezTo>
                    <a:pt x="84" y="185"/>
                    <a:pt x="101" y="134"/>
                    <a:pt x="84" y="84"/>
                  </a:cubicBezTo>
                  <a:cubicBezTo>
                    <a:pt x="50" y="1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1510475" y="3631125"/>
              <a:ext cx="1700" cy="2400"/>
            </a:xfrm>
            <a:custGeom>
              <a:avLst/>
              <a:gdLst/>
              <a:ahLst/>
              <a:cxnLst/>
              <a:rect l="l" t="t" r="r" b="b"/>
              <a:pathLst>
                <a:path w="68" h="96" extrusionOk="0">
                  <a:moveTo>
                    <a:pt x="30" y="1"/>
                  </a:moveTo>
                  <a:cubicBezTo>
                    <a:pt x="26" y="1"/>
                    <a:pt x="21" y="3"/>
                    <a:pt x="17" y="8"/>
                  </a:cubicBezTo>
                  <a:cubicBezTo>
                    <a:pt x="0" y="8"/>
                    <a:pt x="0" y="24"/>
                    <a:pt x="17" y="58"/>
                  </a:cubicBezTo>
                  <a:cubicBezTo>
                    <a:pt x="17" y="71"/>
                    <a:pt x="28" y="96"/>
                    <a:pt x="41" y="96"/>
                  </a:cubicBezTo>
                  <a:cubicBezTo>
                    <a:pt x="44" y="96"/>
                    <a:pt x="47" y="94"/>
                    <a:pt x="50" y="91"/>
                  </a:cubicBezTo>
                  <a:cubicBezTo>
                    <a:pt x="67" y="91"/>
                    <a:pt x="67" y="74"/>
                    <a:pt x="50" y="41"/>
                  </a:cubicBezTo>
                  <a:cubicBezTo>
                    <a:pt x="50" y="16"/>
                    <a:pt x="41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2108225" y="3504325"/>
              <a:ext cx="149150" cy="69600"/>
            </a:xfrm>
            <a:custGeom>
              <a:avLst/>
              <a:gdLst/>
              <a:ahLst/>
              <a:cxnLst/>
              <a:rect l="l" t="t" r="r" b="b"/>
              <a:pathLst>
                <a:path w="5966" h="2784" extrusionOk="0">
                  <a:moveTo>
                    <a:pt x="117" y="0"/>
                  </a:moveTo>
                  <a:lnTo>
                    <a:pt x="0" y="2506"/>
                  </a:lnTo>
                  <a:lnTo>
                    <a:pt x="201" y="2523"/>
                  </a:lnTo>
                  <a:cubicBezTo>
                    <a:pt x="906" y="2590"/>
                    <a:pt x="3341" y="2784"/>
                    <a:pt x="4605" y="2784"/>
                  </a:cubicBezTo>
                  <a:cubicBezTo>
                    <a:pt x="4928" y="2784"/>
                    <a:pt x="5175" y="2771"/>
                    <a:pt x="5297" y="2740"/>
                  </a:cubicBezTo>
                  <a:cubicBezTo>
                    <a:pt x="5965" y="2557"/>
                    <a:pt x="3275" y="1838"/>
                    <a:pt x="3275" y="1838"/>
                  </a:cubicBezTo>
                  <a:lnTo>
                    <a:pt x="3325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2108625" y="3543525"/>
              <a:ext cx="28850" cy="23900"/>
            </a:xfrm>
            <a:custGeom>
              <a:avLst/>
              <a:gdLst/>
              <a:ahLst/>
              <a:cxnLst/>
              <a:rect l="l" t="t" r="r" b="b"/>
              <a:pathLst>
                <a:path w="1154" h="956" extrusionOk="0">
                  <a:moveTo>
                    <a:pt x="93" y="1"/>
                  </a:moveTo>
                  <a:cubicBezTo>
                    <a:pt x="73" y="1"/>
                    <a:pt x="54" y="2"/>
                    <a:pt x="34" y="3"/>
                  </a:cubicBezTo>
                  <a:lnTo>
                    <a:pt x="1" y="888"/>
                  </a:lnTo>
                  <a:lnTo>
                    <a:pt x="1154" y="955"/>
                  </a:lnTo>
                  <a:cubicBezTo>
                    <a:pt x="1120" y="688"/>
                    <a:pt x="987" y="437"/>
                    <a:pt x="770" y="253"/>
                  </a:cubicBezTo>
                  <a:cubicBezTo>
                    <a:pt x="584" y="98"/>
                    <a:pt x="340" y="1"/>
                    <a:pt x="93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2108225" y="3560300"/>
              <a:ext cx="138275" cy="13250"/>
            </a:xfrm>
            <a:custGeom>
              <a:avLst/>
              <a:gdLst/>
              <a:ahLst/>
              <a:cxnLst/>
              <a:rect l="l" t="t" r="r" b="b"/>
              <a:pathLst>
                <a:path w="5531" h="530" extrusionOk="0">
                  <a:moveTo>
                    <a:pt x="4578" y="0"/>
                  </a:moveTo>
                  <a:cubicBezTo>
                    <a:pt x="4395" y="0"/>
                    <a:pt x="4278" y="401"/>
                    <a:pt x="4278" y="401"/>
                  </a:cubicBezTo>
                  <a:lnTo>
                    <a:pt x="17" y="201"/>
                  </a:lnTo>
                  <a:lnTo>
                    <a:pt x="0" y="267"/>
                  </a:lnTo>
                  <a:cubicBezTo>
                    <a:pt x="1162" y="411"/>
                    <a:pt x="3369" y="529"/>
                    <a:pt x="4571" y="529"/>
                  </a:cubicBezTo>
                  <a:cubicBezTo>
                    <a:pt x="5046" y="529"/>
                    <a:pt x="5364" y="511"/>
                    <a:pt x="5397" y="468"/>
                  </a:cubicBezTo>
                  <a:cubicBezTo>
                    <a:pt x="5531" y="318"/>
                    <a:pt x="4578" y="0"/>
                    <a:pt x="4578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2107375" y="3564875"/>
              <a:ext cx="136200" cy="5875"/>
            </a:xfrm>
            <a:custGeom>
              <a:avLst/>
              <a:gdLst/>
              <a:ahLst/>
              <a:cxnLst/>
              <a:rect l="l" t="t" r="r" b="b"/>
              <a:pathLst>
                <a:path w="5448" h="235" extrusionOk="0">
                  <a:moveTo>
                    <a:pt x="1" y="1"/>
                  </a:moveTo>
                  <a:cubicBezTo>
                    <a:pt x="18" y="18"/>
                    <a:pt x="34" y="18"/>
                    <a:pt x="51" y="18"/>
                  </a:cubicBezTo>
                  <a:cubicBezTo>
                    <a:pt x="101" y="18"/>
                    <a:pt x="151" y="34"/>
                    <a:pt x="218" y="34"/>
                  </a:cubicBezTo>
                  <a:lnTo>
                    <a:pt x="786" y="84"/>
                  </a:lnTo>
                  <a:cubicBezTo>
                    <a:pt x="1287" y="118"/>
                    <a:pt x="1972" y="151"/>
                    <a:pt x="2724" y="185"/>
                  </a:cubicBezTo>
                  <a:cubicBezTo>
                    <a:pt x="3476" y="218"/>
                    <a:pt x="4145" y="235"/>
                    <a:pt x="4646" y="235"/>
                  </a:cubicBezTo>
                  <a:lnTo>
                    <a:pt x="5381" y="235"/>
                  </a:lnTo>
                  <a:cubicBezTo>
                    <a:pt x="5414" y="235"/>
                    <a:pt x="5431" y="235"/>
                    <a:pt x="5448" y="218"/>
                  </a:cubicBezTo>
                  <a:lnTo>
                    <a:pt x="5231" y="218"/>
                  </a:lnTo>
                  <a:lnTo>
                    <a:pt x="4646" y="201"/>
                  </a:lnTo>
                  <a:cubicBezTo>
                    <a:pt x="4145" y="201"/>
                    <a:pt x="3476" y="185"/>
                    <a:pt x="2724" y="151"/>
                  </a:cubicBezTo>
                  <a:cubicBezTo>
                    <a:pt x="1972" y="118"/>
                    <a:pt x="1287" y="84"/>
                    <a:pt x="803" y="51"/>
                  </a:cubicBezTo>
                  <a:lnTo>
                    <a:pt x="218" y="1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2215150" y="3559450"/>
              <a:ext cx="8375" cy="12150"/>
            </a:xfrm>
            <a:custGeom>
              <a:avLst/>
              <a:gdLst/>
              <a:ahLst/>
              <a:cxnLst/>
              <a:rect l="l" t="t" r="r" b="b"/>
              <a:pathLst>
                <a:path w="335" h="48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34" y="68"/>
                    <a:pt x="1" y="268"/>
                    <a:pt x="1" y="485"/>
                  </a:cubicBezTo>
                  <a:cubicBezTo>
                    <a:pt x="51" y="285"/>
                    <a:pt x="168" y="1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2191750" y="3551925"/>
              <a:ext cx="5050" cy="6725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201" y="1"/>
                  </a:moveTo>
                  <a:cubicBezTo>
                    <a:pt x="185" y="1"/>
                    <a:pt x="135" y="51"/>
                    <a:pt x="85" y="118"/>
                  </a:cubicBezTo>
                  <a:cubicBezTo>
                    <a:pt x="34" y="201"/>
                    <a:pt x="1" y="268"/>
                    <a:pt x="18" y="268"/>
                  </a:cubicBezTo>
                  <a:cubicBezTo>
                    <a:pt x="18" y="268"/>
                    <a:pt x="68" y="218"/>
                    <a:pt x="118" y="151"/>
                  </a:cubicBezTo>
                  <a:cubicBezTo>
                    <a:pt x="168" y="68"/>
                    <a:pt x="201" y="18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2185500" y="3550575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212" y="0"/>
                  </a:moveTo>
                  <a:cubicBezTo>
                    <a:pt x="194" y="0"/>
                    <a:pt x="142" y="30"/>
                    <a:pt x="101" y="72"/>
                  </a:cubicBezTo>
                  <a:cubicBezTo>
                    <a:pt x="50" y="122"/>
                    <a:pt x="0" y="172"/>
                    <a:pt x="17" y="172"/>
                  </a:cubicBezTo>
                  <a:cubicBezTo>
                    <a:pt x="17" y="175"/>
                    <a:pt x="19" y="176"/>
                    <a:pt x="22" y="176"/>
                  </a:cubicBezTo>
                  <a:cubicBezTo>
                    <a:pt x="35" y="176"/>
                    <a:pt x="76" y="146"/>
                    <a:pt x="117" y="105"/>
                  </a:cubicBezTo>
                  <a:cubicBezTo>
                    <a:pt x="184" y="55"/>
                    <a:pt x="218" y="5"/>
                    <a:pt x="218" y="5"/>
                  </a:cubicBezTo>
                  <a:cubicBezTo>
                    <a:pt x="218" y="2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2180900" y="3541900"/>
              <a:ext cx="9225" cy="1575"/>
            </a:xfrm>
            <a:custGeom>
              <a:avLst/>
              <a:gdLst/>
              <a:ahLst/>
              <a:cxnLst/>
              <a:rect l="l" t="t" r="r" b="b"/>
              <a:pathLst>
                <a:path w="369" h="63" extrusionOk="0">
                  <a:moveTo>
                    <a:pt x="1" y="1"/>
                  </a:moveTo>
                  <a:cubicBezTo>
                    <a:pt x="51" y="34"/>
                    <a:pt x="118" y="51"/>
                    <a:pt x="184" y="51"/>
                  </a:cubicBezTo>
                  <a:cubicBezTo>
                    <a:pt x="205" y="58"/>
                    <a:pt x="232" y="62"/>
                    <a:pt x="259" y="62"/>
                  </a:cubicBezTo>
                  <a:cubicBezTo>
                    <a:pt x="298" y="62"/>
                    <a:pt x="339" y="54"/>
                    <a:pt x="368" y="34"/>
                  </a:cubicBezTo>
                  <a:cubicBezTo>
                    <a:pt x="301" y="18"/>
                    <a:pt x="251" y="18"/>
                    <a:pt x="184" y="18"/>
                  </a:cubicBezTo>
                  <a:cubicBezTo>
                    <a:pt x="118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2195100" y="3544950"/>
              <a:ext cx="15475" cy="8275"/>
            </a:xfrm>
            <a:custGeom>
              <a:avLst/>
              <a:gdLst/>
              <a:ahLst/>
              <a:cxnLst/>
              <a:rect l="l" t="t" r="r" b="b"/>
              <a:pathLst>
                <a:path w="619" h="331" extrusionOk="0">
                  <a:moveTo>
                    <a:pt x="402" y="36"/>
                  </a:moveTo>
                  <a:cubicBezTo>
                    <a:pt x="454" y="36"/>
                    <a:pt x="510" y="48"/>
                    <a:pt x="552" y="79"/>
                  </a:cubicBezTo>
                  <a:cubicBezTo>
                    <a:pt x="585" y="96"/>
                    <a:pt x="569" y="130"/>
                    <a:pt x="535" y="163"/>
                  </a:cubicBezTo>
                  <a:cubicBezTo>
                    <a:pt x="502" y="180"/>
                    <a:pt x="452" y="196"/>
                    <a:pt x="418" y="196"/>
                  </a:cubicBezTo>
                  <a:cubicBezTo>
                    <a:pt x="352" y="230"/>
                    <a:pt x="268" y="230"/>
                    <a:pt x="201" y="247"/>
                  </a:cubicBezTo>
                  <a:cubicBezTo>
                    <a:pt x="144" y="255"/>
                    <a:pt x="95" y="259"/>
                    <a:pt x="60" y="261"/>
                  </a:cubicBezTo>
                  <a:lnTo>
                    <a:pt x="60" y="261"/>
                  </a:lnTo>
                  <a:cubicBezTo>
                    <a:pt x="78" y="224"/>
                    <a:pt x="103" y="188"/>
                    <a:pt x="134" y="146"/>
                  </a:cubicBezTo>
                  <a:cubicBezTo>
                    <a:pt x="184" y="96"/>
                    <a:pt x="235" y="63"/>
                    <a:pt x="318" y="46"/>
                  </a:cubicBezTo>
                  <a:cubicBezTo>
                    <a:pt x="343" y="40"/>
                    <a:pt x="372" y="36"/>
                    <a:pt x="402" y="36"/>
                  </a:cubicBezTo>
                  <a:close/>
                  <a:moveTo>
                    <a:pt x="395" y="0"/>
                  </a:moveTo>
                  <a:cubicBezTo>
                    <a:pt x="285" y="0"/>
                    <a:pt x="181" y="45"/>
                    <a:pt x="118" y="130"/>
                  </a:cubicBezTo>
                  <a:cubicBezTo>
                    <a:pt x="84" y="179"/>
                    <a:pt x="51" y="213"/>
                    <a:pt x="34" y="262"/>
                  </a:cubicBezTo>
                  <a:lnTo>
                    <a:pt x="34" y="262"/>
                  </a:lnTo>
                  <a:cubicBezTo>
                    <a:pt x="13" y="263"/>
                    <a:pt x="1" y="263"/>
                    <a:pt x="1" y="263"/>
                  </a:cubicBezTo>
                  <a:cubicBezTo>
                    <a:pt x="12" y="266"/>
                    <a:pt x="23" y="268"/>
                    <a:pt x="34" y="270"/>
                  </a:cubicBezTo>
                  <a:lnTo>
                    <a:pt x="34" y="270"/>
                  </a:lnTo>
                  <a:cubicBezTo>
                    <a:pt x="34" y="288"/>
                    <a:pt x="34" y="315"/>
                    <a:pt x="34" y="330"/>
                  </a:cubicBezTo>
                  <a:cubicBezTo>
                    <a:pt x="39" y="310"/>
                    <a:pt x="46" y="291"/>
                    <a:pt x="54" y="273"/>
                  </a:cubicBezTo>
                  <a:lnTo>
                    <a:pt x="54" y="273"/>
                  </a:lnTo>
                  <a:cubicBezTo>
                    <a:pt x="103" y="280"/>
                    <a:pt x="152" y="280"/>
                    <a:pt x="201" y="280"/>
                  </a:cubicBezTo>
                  <a:cubicBezTo>
                    <a:pt x="285" y="263"/>
                    <a:pt x="352" y="263"/>
                    <a:pt x="435" y="230"/>
                  </a:cubicBezTo>
                  <a:cubicBezTo>
                    <a:pt x="469" y="230"/>
                    <a:pt x="519" y="213"/>
                    <a:pt x="552" y="196"/>
                  </a:cubicBezTo>
                  <a:cubicBezTo>
                    <a:pt x="585" y="180"/>
                    <a:pt x="602" y="146"/>
                    <a:pt x="602" y="130"/>
                  </a:cubicBezTo>
                  <a:cubicBezTo>
                    <a:pt x="619" y="96"/>
                    <a:pt x="602" y="63"/>
                    <a:pt x="585" y="46"/>
                  </a:cubicBezTo>
                  <a:cubicBezTo>
                    <a:pt x="524" y="15"/>
                    <a:pt x="45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2189675" y="3541900"/>
              <a:ext cx="7550" cy="10050"/>
            </a:xfrm>
            <a:custGeom>
              <a:avLst/>
              <a:gdLst/>
              <a:ahLst/>
              <a:cxnLst/>
              <a:rect l="l" t="t" r="r" b="b"/>
              <a:pathLst>
                <a:path w="302" h="402" extrusionOk="0">
                  <a:moveTo>
                    <a:pt x="84" y="1"/>
                  </a:moveTo>
                  <a:cubicBezTo>
                    <a:pt x="34" y="1"/>
                    <a:pt x="0" y="51"/>
                    <a:pt x="17" y="84"/>
                  </a:cubicBezTo>
                  <a:cubicBezTo>
                    <a:pt x="17" y="118"/>
                    <a:pt x="34" y="151"/>
                    <a:pt x="51" y="185"/>
                  </a:cubicBezTo>
                  <a:cubicBezTo>
                    <a:pt x="67" y="235"/>
                    <a:pt x="101" y="268"/>
                    <a:pt x="134" y="318"/>
                  </a:cubicBezTo>
                  <a:cubicBezTo>
                    <a:pt x="168" y="352"/>
                    <a:pt x="201" y="385"/>
                    <a:pt x="251" y="402"/>
                  </a:cubicBezTo>
                  <a:cubicBezTo>
                    <a:pt x="251" y="402"/>
                    <a:pt x="218" y="369"/>
                    <a:pt x="151" y="302"/>
                  </a:cubicBezTo>
                  <a:cubicBezTo>
                    <a:pt x="134" y="252"/>
                    <a:pt x="101" y="218"/>
                    <a:pt x="84" y="168"/>
                  </a:cubicBezTo>
                  <a:cubicBezTo>
                    <a:pt x="51" y="118"/>
                    <a:pt x="34" y="51"/>
                    <a:pt x="84" y="34"/>
                  </a:cubicBezTo>
                  <a:cubicBezTo>
                    <a:pt x="134" y="34"/>
                    <a:pt x="184" y="84"/>
                    <a:pt x="218" y="135"/>
                  </a:cubicBezTo>
                  <a:cubicBezTo>
                    <a:pt x="251" y="168"/>
                    <a:pt x="268" y="218"/>
                    <a:pt x="268" y="268"/>
                  </a:cubicBezTo>
                  <a:cubicBezTo>
                    <a:pt x="268" y="318"/>
                    <a:pt x="268" y="352"/>
                    <a:pt x="268" y="402"/>
                  </a:cubicBezTo>
                  <a:cubicBezTo>
                    <a:pt x="301" y="369"/>
                    <a:pt x="301" y="318"/>
                    <a:pt x="301" y="268"/>
                  </a:cubicBezTo>
                  <a:cubicBezTo>
                    <a:pt x="301" y="201"/>
                    <a:pt x="284" y="151"/>
                    <a:pt x="251" y="101"/>
                  </a:cubicBezTo>
                  <a:cubicBezTo>
                    <a:pt x="218" y="51"/>
                    <a:pt x="15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2109900" y="3542750"/>
              <a:ext cx="27575" cy="24250"/>
            </a:xfrm>
            <a:custGeom>
              <a:avLst/>
              <a:gdLst/>
              <a:ahLst/>
              <a:cxnLst/>
              <a:rect l="l" t="t" r="r" b="b"/>
              <a:pathLst>
                <a:path w="1103" h="970" extrusionOk="0">
                  <a:moveTo>
                    <a:pt x="67" y="0"/>
                  </a:moveTo>
                  <a:cubicBezTo>
                    <a:pt x="34" y="0"/>
                    <a:pt x="17" y="17"/>
                    <a:pt x="0" y="17"/>
                  </a:cubicBezTo>
                  <a:cubicBezTo>
                    <a:pt x="0" y="17"/>
                    <a:pt x="84" y="17"/>
                    <a:pt x="234" y="34"/>
                  </a:cubicBezTo>
                  <a:cubicBezTo>
                    <a:pt x="618" y="84"/>
                    <a:pt x="936" y="368"/>
                    <a:pt x="1053" y="736"/>
                  </a:cubicBezTo>
                  <a:cubicBezTo>
                    <a:pt x="1086" y="869"/>
                    <a:pt x="1086" y="969"/>
                    <a:pt x="1103" y="969"/>
                  </a:cubicBezTo>
                  <a:cubicBezTo>
                    <a:pt x="1103" y="953"/>
                    <a:pt x="1103" y="919"/>
                    <a:pt x="1103" y="903"/>
                  </a:cubicBezTo>
                  <a:cubicBezTo>
                    <a:pt x="1103" y="852"/>
                    <a:pt x="1086" y="786"/>
                    <a:pt x="1069" y="736"/>
                  </a:cubicBezTo>
                  <a:cubicBezTo>
                    <a:pt x="969" y="335"/>
                    <a:pt x="635" y="5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2117825" y="3510175"/>
              <a:ext cx="1700" cy="33025"/>
            </a:xfrm>
            <a:custGeom>
              <a:avLst/>
              <a:gdLst/>
              <a:ahLst/>
              <a:cxnLst/>
              <a:rect l="l" t="t" r="r" b="b"/>
              <a:pathLst>
                <a:path w="68" h="1321" extrusionOk="0">
                  <a:moveTo>
                    <a:pt x="67" y="0"/>
                  </a:moveTo>
                  <a:cubicBezTo>
                    <a:pt x="17" y="434"/>
                    <a:pt x="1" y="869"/>
                    <a:pt x="1" y="1320"/>
                  </a:cubicBezTo>
                  <a:cubicBezTo>
                    <a:pt x="34" y="1103"/>
                    <a:pt x="51" y="886"/>
                    <a:pt x="51" y="652"/>
                  </a:cubicBezTo>
                  <a:cubicBezTo>
                    <a:pt x="67" y="434"/>
                    <a:pt x="67" y="21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2147900" y="3559875"/>
              <a:ext cx="23425" cy="1975"/>
            </a:xfrm>
            <a:custGeom>
              <a:avLst/>
              <a:gdLst/>
              <a:ahLst/>
              <a:cxnLst/>
              <a:rect l="l" t="t" r="r" b="b"/>
              <a:pathLst>
                <a:path w="937" h="79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51"/>
                    <a:pt x="301" y="67"/>
                    <a:pt x="468" y="67"/>
                  </a:cubicBezTo>
                  <a:cubicBezTo>
                    <a:pt x="531" y="74"/>
                    <a:pt x="596" y="78"/>
                    <a:pt x="662" y="78"/>
                  </a:cubicBezTo>
                  <a:cubicBezTo>
                    <a:pt x="754" y="78"/>
                    <a:pt x="848" y="70"/>
                    <a:pt x="936" y="51"/>
                  </a:cubicBezTo>
                  <a:cubicBezTo>
                    <a:pt x="936" y="42"/>
                    <a:pt x="882" y="42"/>
                    <a:pt x="796" y="42"/>
                  </a:cubicBezTo>
                  <a:cubicBezTo>
                    <a:pt x="711" y="42"/>
                    <a:pt x="594" y="42"/>
                    <a:pt x="468" y="34"/>
                  </a:cubicBezTo>
                  <a:cubicBezTo>
                    <a:pt x="218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2132025" y="3559350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11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1" y="5"/>
                    <a:pt x="17" y="38"/>
                    <a:pt x="34" y="88"/>
                  </a:cubicBezTo>
                  <a:cubicBezTo>
                    <a:pt x="68" y="138"/>
                    <a:pt x="68" y="188"/>
                    <a:pt x="84" y="188"/>
                  </a:cubicBezTo>
                  <a:cubicBezTo>
                    <a:pt x="84" y="188"/>
                    <a:pt x="101" y="138"/>
                    <a:pt x="84" y="88"/>
                  </a:cubicBezTo>
                  <a:cubicBezTo>
                    <a:pt x="57" y="33"/>
                    <a:pt x="29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2126175" y="3551825"/>
              <a:ext cx="3375" cy="3175"/>
            </a:xfrm>
            <a:custGeom>
              <a:avLst/>
              <a:gdLst/>
              <a:ahLst/>
              <a:cxnLst/>
              <a:rect l="l" t="t" r="r" b="b"/>
              <a:pathLst>
                <a:path w="135" h="127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17" y="38"/>
                    <a:pt x="51" y="72"/>
                  </a:cubicBezTo>
                  <a:cubicBezTo>
                    <a:pt x="78" y="99"/>
                    <a:pt x="105" y="126"/>
                    <a:pt x="124" y="126"/>
                  </a:cubicBezTo>
                  <a:cubicBezTo>
                    <a:pt x="128" y="126"/>
                    <a:pt x="131" y="125"/>
                    <a:pt x="134" y="122"/>
                  </a:cubicBezTo>
                  <a:cubicBezTo>
                    <a:pt x="134" y="122"/>
                    <a:pt x="118" y="88"/>
                    <a:pt x="84" y="55"/>
                  </a:cubicBezTo>
                  <a:cubicBezTo>
                    <a:pt x="57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2118250" y="3547575"/>
              <a:ext cx="4625" cy="2300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58" y="1"/>
                  </a:moveTo>
                  <a:cubicBezTo>
                    <a:pt x="25" y="1"/>
                    <a:pt x="0" y="13"/>
                    <a:pt x="0" y="25"/>
                  </a:cubicBezTo>
                  <a:cubicBezTo>
                    <a:pt x="0" y="25"/>
                    <a:pt x="34" y="25"/>
                    <a:pt x="84" y="58"/>
                  </a:cubicBezTo>
                  <a:cubicBezTo>
                    <a:pt x="134" y="75"/>
                    <a:pt x="167" y="91"/>
                    <a:pt x="184" y="91"/>
                  </a:cubicBezTo>
                  <a:cubicBezTo>
                    <a:pt x="184" y="75"/>
                    <a:pt x="167" y="41"/>
                    <a:pt x="101" y="8"/>
                  </a:cubicBezTo>
                  <a:cubicBezTo>
                    <a:pt x="86" y="3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2111975" y="3546100"/>
              <a:ext cx="2525" cy="1275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7" y="33"/>
                    <a:pt x="51" y="50"/>
                  </a:cubicBezTo>
                  <a:lnTo>
                    <a:pt x="101" y="50"/>
                  </a:lnTo>
                  <a:cubicBezTo>
                    <a:pt x="101" y="33"/>
                    <a:pt x="84" y="17"/>
                    <a:pt x="67" y="17"/>
                  </a:cubicBezTo>
                  <a:cubicBezTo>
                    <a:pt x="34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1899350" y="2442375"/>
              <a:ext cx="331700" cy="353550"/>
            </a:xfrm>
            <a:custGeom>
              <a:avLst/>
              <a:gdLst/>
              <a:ahLst/>
              <a:cxnLst/>
              <a:rect l="l" t="t" r="r" b="b"/>
              <a:pathLst>
                <a:path w="13268" h="14142" extrusionOk="0">
                  <a:moveTo>
                    <a:pt x="12010" y="1"/>
                  </a:moveTo>
                  <a:cubicBezTo>
                    <a:pt x="11825" y="1"/>
                    <a:pt x="11781" y="339"/>
                    <a:pt x="11781" y="339"/>
                  </a:cubicBezTo>
                  <a:cubicBezTo>
                    <a:pt x="11781" y="339"/>
                    <a:pt x="11212" y="2045"/>
                    <a:pt x="11036" y="2045"/>
                  </a:cubicBezTo>
                  <a:cubicBezTo>
                    <a:pt x="11033" y="2045"/>
                    <a:pt x="11031" y="2044"/>
                    <a:pt x="11029" y="2044"/>
                  </a:cubicBezTo>
                  <a:cubicBezTo>
                    <a:pt x="10845" y="1993"/>
                    <a:pt x="11129" y="957"/>
                    <a:pt x="11263" y="607"/>
                  </a:cubicBezTo>
                  <a:cubicBezTo>
                    <a:pt x="11379" y="316"/>
                    <a:pt x="11305" y="126"/>
                    <a:pt x="11152" y="126"/>
                  </a:cubicBezTo>
                  <a:cubicBezTo>
                    <a:pt x="11129" y="126"/>
                    <a:pt x="11105" y="130"/>
                    <a:pt x="11079" y="139"/>
                  </a:cubicBezTo>
                  <a:cubicBezTo>
                    <a:pt x="10945" y="189"/>
                    <a:pt x="10527" y="1242"/>
                    <a:pt x="10410" y="1576"/>
                  </a:cubicBezTo>
                  <a:cubicBezTo>
                    <a:pt x="10333" y="1846"/>
                    <a:pt x="10126" y="2465"/>
                    <a:pt x="9936" y="2465"/>
                  </a:cubicBezTo>
                  <a:cubicBezTo>
                    <a:pt x="9880" y="2465"/>
                    <a:pt x="9825" y="2411"/>
                    <a:pt x="9776" y="2277"/>
                  </a:cubicBezTo>
                  <a:cubicBezTo>
                    <a:pt x="9542" y="1693"/>
                    <a:pt x="9141" y="1325"/>
                    <a:pt x="8957" y="1308"/>
                  </a:cubicBezTo>
                  <a:cubicBezTo>
                    <a:pt x="8951" y="1308"/>
                    <a:pt x="8944" y="1308"/>
                    <a:pt x="8938" y="1308"/>
                  </a:cubicBezTo>
                  <a:cubicBezTo>
                    <a:pt x="8768" y="1308"/>
                    <a:pt x="8694" y="1530"/>
                    <a:pt x="8823" y="1643"/>
                  </a:cubicBezTo>
                  <a:cubicBezTo>
                    <a:pt x="8973" y="1810"/>
                    <a:pt x="9090" y="1993"/>
                    <a:pt x="9174" y="2194"/>
                  </a:cubicBezTo>
                  <a:cubicBezTo>
                    <a:pt x="9241" y="2344"/>
                    <a:pt x="9291" y="2511"/>
                    <a:pt x="9324" y="2678"/>
                  </a:cubicBezTo>
                  <a:cubicBezTo>
                    <a:pt x="9375" y="3013"/>
                    <a:pt x="9375" y="3364"/>
                    <a:pt x="9358" y="3714"/>
                  </a:cubicBezTo>
                  <a:lnTo>
                    <a:pt x="6267" y="10164"/>
                  </a:lnTo>
                  <a:lnTo>
                    <a:pt x="569" y="8393"/>
                  </a:lnTo>
                  <a:lnTo>
                    <a:pt x="1" y="11618"/>
                  </a:lnTo>
                  <a:cubicBezTo>
                    <a:pt x="1" y="11618"/>
                    <a:pt x="6829" y="14142"/>
                    <a:pt x="7834" y="14142"/>
                  </a:cubicBezTo>
                  <a:cubicBezTo>
                    <a:pt x="7883" y="14142"/>
                    <a:pt x="7918" y="14136"/>
                    <a:pt x="7938" y="14124"/>
                  </a:cubicBezTo>
                  <a:cubicBezTo>
                    <a:pt x="8940" y="13489"/>
                    <a:pt x="11630" y="4216"/>
                    <a:pt x="11630" y="4216"/>
                  </a:cubicBezTo>
                  <a:cubicBezTo>
                    <a:pt x="12081" y="3581"/>
                    <a:pt x="12482" y="2912"/>
                    <a:pt x="12867" y="2227"/>
                  </a:cubicBezTo>
                  <a:cubicBezTo>
                    <a:pt x="13268" y="1375"/>
                    <a:pt x="13201" y="1342"/>
                    <a:pt x="13084" y="1308"/>
                  </a:cubicBezTo>
                  <a:cubicBezTo>
                    <a:pt x="13076" y="1306"/>
                    <a:pt x="13069" y="1305"/>
                    <a:pt x="13061" y="1305"/>
                  </a:cubicBezTo>
                  <a:cubicBezTo>
                    <a:pt x="12807" y="1305"/>
                    <a:pt x="12416" y="2439"/>
                    <a:pt x="12274" y="2439"/>
                  </a:cubicBezTo>
                  <a:cubicBezTo>
                    <a:pt x="12255" y="2439"/>
                    <a:pt x="12241" y="2421"/>
                    <a:pt x="12232" y="2378"/>
                  </a:cubicBezTo>
                  <a:cubicBezTo>
                    <a:pt x="12131" y="1977"/>
                    <a:pt x="13034" y="556"/>
                    <a:pt x="12733" y="473"/>
                  </a:cubicBezTo>
                  <a:cubicBezTo>
                    <a:pt x="12723" y="471"/>
                    <a:pt x="12714" y="470"/>
                    <a:pt x="12704" y="470"/>
                  </a:cubicBezTo>
                  <a:cubicBezTo>
                    <a:pt x="12325" y="470"/>
                    <a:pt x="11863" y="2013"/>
                    <a:pt x="11814" y="2144"/>
                  </a:cubicBezTo>
                  <a:cubicBezTo>
                    <a:pt x="11794" y="2196"/>
                    <a:pt x="11752" y="2218"/>
                    <a:pt x="11710" y="2218"/>
                  </a:cubicBezTo>
                  <a:cubicBezTo>
                    <a:pt x="11645" y="2218"/>
                    <a:pt x="11583" y="2165"/>
                    <a:pt x="11613" y="2094"/>
                  </a:cubicBezTo>
                  <a:cubicBezTo>
                    <a:pt x="11697" y="1927"/>
                    <a:pt x="12432" y="105"/>
                    <a:pt x="12048" y="5"/>
                  </a:cubicBezTo>
                  <a:cubicBezTo>
                    <a:pt x="12035" y="2"/>
                    <a:pt x="12022" y="1"/>
                    <a:pt x="1201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1388925" y="2632550"/>
              <a:ext cx="342950" cy="439050"/>
            </a:xfrm>
            <a:custGeom>
              <a:avLst/>
              <a:gdLst/>
              <a:ahLst/>
              <a:cxnLst/>
              <a:rect l="l" t="t" r="r" b="b"/>
              <a:pathLst>
                <a:path w="13718" h="17562" extrusionOk="0">
                  <a:moveTo>
                    <a:pt x="12816" y="0"/>
                  </a:moveTo>
                  <a:cubicBezTo>
                    <a:pt x="12816" y="0"/>
                    <a:pt x="6283" y="2624"/>
                    <a:pt x="3793" y="4595"/>
                  </a:cubicBezTo>
                  <a:cubicBezTo>
                    <a:pt x="2222" y="5848"/>
                    <a:pt x="1086" y="13618"/>
                    <a:pt x="1086" y="13635"/>
                  </a:cubicBezTo>
                  <a:cubicBezTo>
                    <a:pt x="785" y="14236"/>
                    <a:pt x="518" y="14838"/>
                    <a:pt x="284" y="15473"/>
                  </a:cubicBezTo>
                  <a:cubicBezTo>
                    <a:pt x="0" y="16375"/>
                    <a:pt x="84" y="16392"/>
                    <a:pt x="201" y="16408"/>
                  </a:cubicBezTo>
                  <a:cubicBezTo>
                    <a:pt x="205" y="16409"/>
                    <a:pt x="209" y="16409"/>
                    <a:pt x="214" y="16409"/>
                  </a:cubicBezTo>
                  <a:cubicBezTo>
                    <a:pt x="463" y="16409"/>
                    <a:pt x="697" y="15179"/>
                    <a:pt x="850" y="15179"/>
                  </a:cubicBezTo>
                  <a:cubicBezTo>
                    <a:pt x="869" y="15179"/>
                    <a:pt x="886" y="15197"/>
                    <a:pt x="902" y="15239"/>
                  </a:cubicBezTo>
                  <a:cubicBezTo>
                    <a:pt x="1036" y="15606"/>
                    <a:pt x="351" y="17143"/>
                    <a:pt x="652" y="17177"/>
                  </a:cubicBezTo>
                  <a:cubicBezTo>
                    <a:pt x="658" y="17178"/>
                    <a:pt x="663" y="17178"/>
                    <a:pt x="669" y="17178"/>
                  </a:cubicBezTo>
                  <a:cubicBezTo>
                    <a:pt x="1060" y="17178"/>
                    <a:pt x="1304" y="15537"/>
                    <a:pt x="1337" y="15406"/>
                  </a:cubicBezTo>
                  <a:cubicBezTo>
                    <a:pt x="1352" y="15345"/>
                    <a:pt x="1401" y="15319"/>
                    <a:pt x="1447" y="15319"/>
                  </a:cubicBezTo>
                  <a:cubicBezTo>
                    <a:pt x="1503" y="15319"/>
                    <a:pt x="1556" y="15358"/>
                    <a:pt x="1537" y="15422"/>
                  </a:cubicBezTo>
                  <a:cubicBezTo>
                    <a:pt x="1487" y="15606"/>
                    <a:pt x="1003" y="17511"/>
                    <a:pt x="1404" y="17561"/>
                  </a:cubicBezTo>
                  <a:cubicBezTo>
                    <a:pt x="1408" y="17561"/>
                    <a:pt x="1412" y="17562"/>
                    <a:pt x="1417" y="17562"/>
                  </a:cubicBezTo>
                  <a:cubicBezTo>
                    <a:pt x="1621" y="17562"/>
                    <a:pt x="1621" y="17177"/>
                    <a:pt x="1621" y="17177"/>
                  </a:cubicBezTo>
                  <a:cubicBezTo>
                    <a:pt x="1621" y="17177"/>
                    <a:pt x="1952" y="15389"/>
                    <a:pt x="2136" y="15389"/>
                  </a:cubicBezTo>
                  <a:cubicBezTo>
                    <a:pt x="2137" y="15389"/>
                    <a:pt x="2138" y="15389"/>
                    <a:pt x="2139" y="15389"/>
                  </a:cubicBezTo>
                  <a:cubicBezTo>
                    <a:pt x="2323" y="15422"/>
                    <a:pt x="2172" y="16492"/>
                    <a:pt x="2105" y="16843"/>
                  </a:cubicBezTo>
                  <a:cubicBezTo>
                    <a:pt x="2036" y="17148"/>
                    <a:pt x="2116" y="17315"/>
                    <a:pt x="2251" y="17315"/>
                  </a:cubicBezTo>
                  <a:cubicBezTo>
                    <a:pt x="2278" y="17315"/>
                    <a:pt x="2308" y="17308"/>
                    <a:pt x="2339" y="17294"/>
                  </a:cubicBezTo>
                  <a:cubicBezTo>
                    <a:pt x="2473" y="17227"/>
                    <a:pt x="2740" y="16141"/>
                    <a:pt x="2807" y="15773"/>
                  </a:cubicBezTo>
                  <a:cubicBezTo>
                    <a:pt x="2860" y="15496"/>
                    <a:pt x="2975" y="14824"/>
                    <a:pt x="3169" y="14824"/>
                  </a:cubicBezTo>
                  <a:cubicBezTo>
                    <a:pt x="3221" y="14824"/>
                    <a:pt x="3278" y="14872"/>
                    <a:pt x="3342" y="14988"/>
                  </a:cubicBezTo>
                  <a:cubicBezTo>
                    <a:pt x="3659" y="15539"/>
                    <a:pt x="4110" y="15857"/>
                    <a:pt x="4278" y="15857"/>
                  </a:cubicBezTo>
                  <a:cubicBezTo>
                    <a:pt x="4461" y="15823"/>
                    <a:pt x="4528" y="15590"/>
                    <a:pt x="4361" y="15489"/>
                  </a:cubicBezTo>
                  <a:cubicBezTo>
                    <a:pt x="4211" y="15339"/>
                    <a:pt x="4060" y="15172"/>
                    <a:pt x="3960" y="15005"/>
                  </a:cubicBezTo>
                  <a:cubicBezTo>
                    <a:pt x="3860" y="14854"/>
                    <a:pt x="3776" y="14704"/>
                    <a:pt x="3743" y="14537"/>
                  </a:cubicBezTo>
                  <a:cubicBezTo>
                    <a:pt x="3676" y="14286"/>
                    <a:pt x="3626" y="14036"/>
                    <a:pt x="3576" y="13785"/>
                  </a:cubicBezTo>
                  <a:cubicBezTo>
                    <a:pt x="3576" y="13785"/>
                    <a:pt x="5547" y="7937"/>
                    <a:pt x="6065" y="7035"/>
                  </a:cubicBezTo>
                  <a:cubicBezTo>
                    <a:pt x="6583" y="6132"/>
                    <a:pt x="13718" y="3559"/>
                    <a:pt x="13718" y="3559"/>
                  </a:cubicBezTo>
                  <a:lnTo>
                    <a:pt x="12816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1505875" y="3026025"/>
              <a:ext cx="398100" cy="675900"/>
            </a:xfrm>
            <a:custGeom>
              <a:avLst/>
              <a:gdLst/>
              <a:ahLst/>
              <a:cxnLst/>
              <a:rect l="l" t="t" r="r" b="b"/>
              <a:pathLst>
                <a:path w="15924" h="27036" extrusionOk="0">
                  <a:moveTo>
                    <a:pt x="9307" y="1"/>
                  </a:moveTo>
                  <a:lnTo>
                    <a:pt x="9842" y="11246"/>
                  </a:lnTo>
                  <a:cubicBezTo>
                    <a:pt x="9909" y="12465"/>
                    <a:pt x="9458" y="13652"/>
                    <a:pt x="8605" y="14537"/>
                  </a:cubicBezTo>
                  <a:lnTo>
                    <a:pt x="1" y="23426"/>
                  </a:lnTo>
                  <a:lnTo>
                    <a:pt x="3225" y="27035"/>
                  </a:lnTo>
                  <a:lnTo>
                    <a:pt x="13401" y="16776"/>
                  </a:lnTo>
                  <a:cubicBezTo>
                    <a:pt x="14654" y="15506"/>
                    <a:pt x="15389" y="13836"/>
                    <a:pt x="15489" y="12064"/>
                  </a:cubicBezTo>
                  <a:lnTo>
                    <a:pt x="15924" y="4028"/>
                  </a:lnTo>
                  <a:lnTo>
                    <a:pt x="9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1698450" y="3028125"/>
              <a:ext cx="561000" cy="507950"/>
            </a:xfrm>
            <a:custGeom>
              <a:avLst/>
              <a:gdLst/>
              <a:ahLst/>
              <a:cxnLst/>
              <a:rect l="l" t="t" r="r" b="b"/>
              <a:pathLst>
                <a:path w="22440" h="20318" extrusionOk="0">
                  <a:moveTo>
                    <a:pt x="7469" y="0"/>
                  </a:moveTo>
                  <a:lnTo>
                    <a:pt x="284" y="218"/>
                  </a:lnTo>
                  <a:cubicBezTo>
                    <a:pt x="217" y="301"/>
                    <a:pt x="0" y="5414"/>
                    <a:pt x="4094" y="6049"/>
                  </a:cubicBezTo>
                  <a:cubicBezTo>
                    <a:pt x="4328" y="6099"/>
                    <a:pt x="5815" y="6249"/>
                    <a:pt x="5815" y="6249"/>
                  </a:cubicBezTo>
                  <a:cubicBezTo>
                    <a:pt x="10460" y="6199"/>
                    <a:pt x="16725" y="6032"/>
                    <a:pt x="16725" y="6032"/>
                  </a:cubicBezTo>
                  <a:lnTo>
                    <a:pt x="16725" y="6032"/>
                  </a:lnTo>
                  <a:lnTo>
                    <a:pt x="15673" y="20301"/>
                  </a:lnTo>
                  <a:lnTo>
                    <a:pt x="20602" y="20318"/>
                  </a:lnTo>
                  <a:lnTo>
                    <a:pt x="22106" y="5080"/>
                  </a:lnTo>
                  <a:cubicBezTo>
                    <a:pt x="22440" y="853"/>
                    <a:pt x="18881" y="134"/>
                    <a:pt x="16909" y="101"/>
                  </a:cubicBezTo>
                  <a:lnTo>
                    <a:pt x="74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1763200" y="3033550"/>
              <a:ext cx="62675" cy="37400"/>
            </a:xfrm>
            <a:custGeom>
              <a:avLst/>
              <a:gdLst/>
              <a:ahLst/>
              <a:cxnLst/>
              <a:rect l="l" t="t" r="r" b="b"/>
              <a:pathLst>
                <a:path w="2507" h="1496" extrusionOk="0">
                  <a:moveTo>
                    <a:pt x="2506" y="1"/>
                  </a:moveTo>
                  <a:cubicBezTo>
                    <a:pt x="2490" y="1"/>
                    <a:pt x="2439" y="168"/>
                    <a:pt x="2306" y="418"/>
                  </a:cubicBezTo>
                  <a:cubicBezTo>
                    <a:pt x="1972" y="1026"/>
                    <a:pt x="1347" y="1399"/>
                    <a:pt x="672" y="1399"/>
                  </a:cubicBezTo>
                  <a:cubicBezTo>
                    <a:pt x="604" y="1399"/>
                    <a:pt x="536" y="1395"/>
                    <a:pt x="468" y="1387"/>
                  </a:cubicBezTo>
                  <a:cubicBezTo>
                    <a:pt x="215" y="1373"/>
                    <a:pt x="55" y="1318"/>
                    <a:pt x="11" y="1318"/>
                  </a:cubicBezTo>
                  <a:cubicBezTo>
                    <a:pt x="5" y="1318"/>
                    <a:pt x="2" y="1319"/>
                    <a:pt x="0" y="1321"/>
                  </a:cubicBezTo>
                  <a:cubicBezTo>
                    <a:pt x="134" y="1404"/>
                    <a:pt x="284" y="1471"/>
                    <a:pt x="451" y="1471"/>
                  </a:cubicBezTo>
                  <a:cubicBezTo>
                    <a:pt x="551" y="1488"/>
                    <a:pt x="651" y="1496"/>
                    <a:pt x="750" y="1496"/>
                  </a:cubicBezTo>
                  <a:cubicBezTo>
                    <a:pt x="1442" y="1496"/>
                    <a:pt x="2080" y="1097"/>
                    <a:pt x="2373" y="468"/>
                  </a:cubicBezTo>
                  <a:cubicBezTo>
                    <a:pt x="2456" y="318"/>
                    <a:pt x="2506" y="168"/>
                    <a:pt x="2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2117825" y="3155100"/>
              <a:ext cx="30950" cy="22600"/>
            </a:xfrm>
            <a:custGeom>
              <a:avLst/>
              <a:gdLst/>
              <a:ahLst/>
              <a:cxnLst/>
              <a:rect l="l" t="t" r="r" b="b"/>
              <a:pathLst>
                <a:path w="1238" h="904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786" y="235"/>
                    <a:pt x="368" y="535"/>
                    <a:pt x="1" y="903"/>
                  </a:cubicBezTo>
                  <a:cubicBezTo>
                    <a:pt x="452" y="669"/>
                    <a:pt x="869" y="368"/>
                    <a:pt x="1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2116575" y="3175925"/>
              <a:ext cx="37625" cy="4475"/>
            </a:xfrm>
            <a:custGeom>
              <a:avLst/>
              <a:gdLst/>
              <a:ahLst/>
              <a:cxnLst/>
              <a:rect l="l" t="t" r="r" b="b"/>
              <a:pathLst>
                <a:path w="1505" h="179" extrusionOk="0">
                  <a:moveTo>
                    <a:pt x="1314" y="0"/>
                  </a:moveTo>
                  <a:cubicBezTo>
                    <a:pt x="863" y="0"/>
                    <a:pt x="425" y="53"/>
                    <a:pt x="0" y="170"/>
                  </a:cubicBezTo>
                  <a:cubicBezTo>
                    <a:pt x="86" y="176"/>
                    <a:pt x="172" y="179"/>
                    <a:pt x="258" y="179"/>
                  </a:cubicBezTo>
                  <a:cubicBezTo>
                    <a:pt x="674" y="179"/>
                    <a:pt x="1089" y="114"/>
                    <a:pt x="1504" y="3"/>
                  </a:cubicBezTo>
                  <a:cubicBezTo>
                    <a:pt x="1440" y="1"/>
                    <a:pt x="1377" y="0"/>
                    <a:pt x="1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1705125" y="2404275"/>
              <a:ext cx="135375" cy="258375"/>
            </a:xfrm>
            <a:custGeom>
              <a:avLst/>
              <a:gdLst/>
              <a:ahLst/>
              <a:cxnLst/>
              <a:rect l="l" t="t" r="r" b="b"/>
              <a:pathLst>
                <a:path w="5415" h="10335" extrusionOk="0">
                  <a:moveTo>
                    <a:pt x="3252" y="0"/>
                  </a:moveTo>
                  <a:cubicBezTo>
                    <a:pt x="2167" y="0"/>
                    <a:pt x="1092" y="359"/>
                    <a:pt x="218" y="1045"/>
                  </a:cubicBezTo>
                  <a:lnTo>
                    <a:pt x="1" y="1212"/>
                  </a:lnTo>
                  <a:lnTo>
                    <a:pt x="619" y="8764"/>
                  </a:lnTo>
                  <a:cubicBezTo>
                    <a:pt x="686" y="9649"/>
                    <a:pt x="1437" y="10334"/>
                    <a:pt x="2323" y="10334"/>
                  </a:cubicBezTo>
                  <a:cubicBezTo>
                    <a:pt x="2333" y="10335"/>
                    <a:pt x="2343" y="10335"/>
                    <a:pt x="2353" y="10335"/>
                  </a:cubicBezTo>
                  <a:cubicBezTo>
                    <a:pt x="3324" y="10335"/>
                    <a:pt x="4094" y="9523"/>
                    <a:pt x="4061" y="8563"/>
                  </a:cubicBezTo>
                  <a:cubicBezTo>
                    <a:pt x="4027" y="7628"/>
                    <a:pt x="3994" y="6675"/>
                    <a:pt x="3994" y="6675"/>
                  </a:cubicBezTo>
                  <a:cubicBezTo>
                    <a:pt x="3994" y="6675"/>
                    <a:pt x="5397" y="6441"/>
                    <a:pt x="5397" y="5021"/>
                  </a:cubicBezTo>
                  <a:cubicBezTo>
                    <a:pt x="5414" y="3618"/>
                    <a:pt x="5130" y="376"/>
                    <a:pt x="5130" y="376"/>
                  </a:cubicBezTo>
                  <a:cubicBezTo>
                    <a:pt x="4525" y="123"/>
                    <a:pt x="3887" y="0"/>
                    <a:pt x="32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1817500" y="2467950"/>
              <a:ext cx="13700" cy="10025"/>
            </a:xfrm>
            <a:custGeom>
              <a:avLst/>
              <a:gdLst/>
              <a:ahLst/>
              <a:cxnLst/>
              <a:rect l="l" t="t" r="r" b="b"/>
              <a:pathLst>
                <a:path w="548" h="401" extrusionOk="0">
                  <a:moveTo>
                    <a:pt x="287" y="0"/>
                  </a:moveTo>
                  <a:cubicBezTo>
                    <a:pt x="281" y="0"/>
                    <a:pt x="274" y="1"/>
                    <a:pt x="267" y="1"/>
                  </a:cubicBezTo>
                  <a:cubicBezTo>
                    <a:pt x="84" y="1"/>
                    <a:pt x="0" y="235"/>
                    <a:pt x="150" y="352"/>
                  </a:cubicBezTo>
                  <a:cubicBezTo>
                    <a:pt x="190" y="384"/>
                    <a:pt x="237" y="400"/>
                    <a:pt x="284" y="400"/>
                  </a:cubicBezTo>
                  <a:cubicBezTo>
                    <a:pt x="337" y="400"/>
                    <a:pt x="390" y="380"/>
                    <a:pt x="435" y="335"/>
                  </a:cubicBezTo>
                  <a:cubicBezTo>
                    <a:pt x="547" y="207"/>
                    <a:pt x="458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1816225" y="2464950"/>
              <a:ext cx="18425" cy="4875"/>
            </a:xfrm>
            <a:custGeom>
              <a:avLst/>
              <a:gdLst/>
              <a:ahLst/>
              <a:cxnLst/>
              <a:rect l="l" t="t" r="r" b="b"/>
              <a:pathLst>
                <a:path w="737" h="195" extrusionOk="0">
                  <a:moveTo>
                    <a:pt x="369" y="0"/>
                  </a:moveTo>
                  <a:cubicBezTo>
                    <a:pt x="268" y="0"/>
                    <a:pt x="168" y="29"/>
                    <a:pt x="85" y="88"/>
                  </a:cubicBezTo>
                  <a:cubicBezTo>
                    <a:pt x="18" y="138"/>
                    <a:pt x="1" y="188"/>
                    <a:pt x="18" y="188"/>
                  </a:cubicBezTo>
                  <a:cubicBezTo>
                    <a:pt x="20" y="193"/>
                    <a:pt x="25" y="195"/>
                    <a:pt x="32" y="195"/>
                  </a:cubicBezTo>
                  <a:cubicBezTo>
                    <a:pt x="74" y="195"/>
                    <a:pt x="197" y="121"/>
                    <a:pt x="369" y="121"/>
                  </a:cubicBezTo>
                  <a:cubicBezTo>
                    <a:pt x="540" y="121"/>
                    <a:pt x="663" y="195"/>
                    <a:pt x="705" y="195"/>
                  </a:cubicBezTo>
                  <a:cubicBezTo>
                    <a:pt x="712" y="195"/>
                    <a:pt x="717" y="193"/>
                    <a:pt x="719" y="188"/>
                  </a:cubicBezTo>
                  <a:cubicBezTo>
                    <a:pt x="736" y="188"/>
                    <a:pt x="719" y="138"/>
                    <a:pt x="653" y="88"/>
                  </a:cubicBezTo>
                  <a:cubicBezTo>
                    <a:pt x="569" y="29"/>
                    <a:pt x="469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1765550" y="2472525"/>
              <a:ext cx="13125" cy="10300"/>
            </a:xfrm>
            <a:custGeom>
              <a:avLst/>
              <a:gdLst/>
              <a:ahLst/>
              <a:cxnLst/>
              <a:rect l="l" t="t" r="r" b="b"/>
              <a:pathLst>
                <a:path w="525" h="412" extrusionOk="0">
                  <a:moveTo>
                    <a:pt x="260" y="1"/>
                  </a:moveTo>
                  <a:cubicBezTo>
                    <a:pt x="189" y="1"/>
                    <a:pt x="122" y="38"/>
                    <a:pt x="90" y="102"/>
                  </a:cubicBezTo>
                  <a:cubicBezTo>
                    <a:pt x="1" y="250"/>
                    <a:pt x="109" y="412"/>
                    <a:pt x="251" y="412"/>
                  </a:cubicBezTo>
                  <a:cubicBezTo>
                    <a:pt x="269" y="412"/>
                    <a:pt x="288" y="409"/>
                    <a:pt x="307" y="403"/>
                  </a:cubicBezTo>
                  <a:cubicBezTo>
                    <a:pt x="491" y="370"/>
                    <a:pt x="524" y="136"/>
                    <a:pt x="374" y="36"/>
                  </a:cubicBezTo>
                  <a:cubicBezTo>
                    <a:pt x="338" y="12"/>
                    <a:pt x="299" y="1"/>
                    <a:pt x="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1763600" y="2469650"/>
              <a:ext cx="18400" cy="5175"/>
            </a:xfrm>
            <a:custGeom>
              <a:avLst/>
              <a:gdLst/>
              <a:ahLst/>
              <a:cxnLst/>
              <a:rect l="l" t="t" r="r" b="b"/>
              <a:pathLst>
                <a:path w="736" h="207" extrusionOk="0">
                  <a:moveTo>
                    <a:pt x="368" y="0"/>
                  </a:moveTo>
                  <a:cubicBezTo>
                    <a:pt x="268" y="0"/>
                    <a:pt x="168" y="34"/>
                    <a:pt x="84" y="100"/>
                  </a:cubicBezTo>
                  <a:cubicBezTo>
                    <a:pt x="17" y="151"/>
                    <a:pt x="1" y="184"/>
                    <a:pt x="17" y="201"/>
                  </a:cubicBezTo>
                  <a:cubicBezTo>
                    <a:pt x="20" y="205"/>
                    <a:pt x="23" y="207"/>
                    <a:pt x="29" y="207"/>
                  </a:cubicBezTo>
                  <a:cubicBezTo>
                    <a:pt x="69" y="207"/>
                    <a:pt x="193" y="117"/>
                    <a:pt x="368" y="117"/>
                  </a:cubicBezTo>
                  <a:cubicBezTo>
                    <a:pt x="529" y="117"/>
                    <a:pt x="664" y="207"/>
                    <a:pt x="707" y="207"/>
                  </a:cubicBezTo>
                  <a:cubicBezTo>
                    <a:pt x="713" y="207"/>
                    <a:pt x="717" y="205"/>
                    <a:pt x="719" y="201"/>
                  </a:cubicBezTo>
                  <a:cubicBezTo>
                    <a:pt x="736" y="184"/>
                    <a:pt x="719" y="151"/>
                    <a:pt x="652" y="100"/>
                  </a:cubicBezTo>
                  <a:cubicBezTo>
                    <a:pt x="569" y="34"/>
                    <a:pt x="469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1798275" y="2468800"/>
              <a:ext cx="15900" cy="42800"/>
            </a:xfrm>
            <a:custGeom>
              <a:avLst/>
              <a:gdLst/>
              <a:ahLst/>
              <a:cxnLst/>
              <a:rect l="l" t="t" r="r" b="b"/>
              <a:pathLst>
                <a:path w="636" h="1712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352"/>
                    <a:pt x="184" y="702"/>
                    <a:pt x="335" y="1037"/>
                  </a:cubicBezTo>
                  <a:lnTo>
                    <a:pt x="502" y="1421"/>
                  </a:lnTo>
                  <a:cubicBezTo>
                    <a:pt x="518" y="1471"/>
                    <a:pt x="535" y="1521"/>
                    <a:pt x="535" y="1571"/>
                  </a:cubicBezTo>
                  <a:cubicBezTo>
                    <a:pt x="535" y="1605"/>
                    <a:pt x="485" y="1621"/>
                    <a:pt x="435" y="1621"/>
                  </a:cubicBezTo>
                  <a:cubicBezTo>
                    <a:pt x="335" y="1621"/>
                    <a:pt x="234" y="1655"/>
                    <a:pt x="134" y="1688"/>
                  </a:cubicBezTo>
                  <a:cubicBezTo>
                    <a:pt x="205" y="1700"/>
                    <a:pt x="284" y="1712"/>
                    <a:pt x="360" y="1712"/>
                  </a:cubicBezTo>
                  <a:cubicBezTo>
                    <a:pt x="391" y="1712"/>
                    <a:pt x="422" y="1710"/>
                    <a:pt x="452" y="1705"/>
                  </a:cubicBezTo>
                  <a:cubicBezTo>
                    <a:pt x="485" y="1705"/>
                    <a:pt x="502" y="1688"/>
                    <a:pt x="535" y="1688"/>
                  </a:cubicBezTo>
                  <a:cubicBezTo>
                    <a:pt x="585" y="1672"/>
                    <a:pt x="602" y="1638"/>
                    <a:pt x="619" y="1605"/>
                  </a:cubicBezTo>
                  <a:cubicBezTo>
                    <a:pt x="635" y="1538"/>
                    <a:pt x="635" y="1454"/>
                    <a:pt x="602" y="1388"/>
                  </a:cubicBezTo>
                  <a:cubicBezTo>
                    <a:pt x="552" y="1271"/>
                    <a:pt x="502" y="1137"/>
                    <a:pt x="452" y="1003"/>
                  </a:cubicBezTo>
                  <a:cubicBezTo>
                    <a:pt x="335" y="652"/>
                    <a:pt x="184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1783250" y="2516425"/>
              <a:ext cx="26325" cy="12925"/>
            </a:xfrm>
            <a:custGeom>
              <a:avLst/>
              <a:gdLst/>
              <a:ahLst/>
              <a:cxnLst/>
              <a:rect l="l" t="t" r="r" b="b"/>
              <a:pathLst>
                <a:path w="1053" h="517" extrusionOk="0">
                  <a:moveTo>
                    <a:pt x="100" y="0"/>
                  </a:moveTo>
                  <a:cubicBezTo>
                    <a:pt x="100" y="1"/>
                    <a:pt x="0" y="351"/>
                    <a:pt x="418" y="485"/>
                  </a:cubicBezTo>
                  <a:cubicBezTo>
                    <a:pt x="482" y="506"/>
                    <a:pt x="546" y="517"/>
                    <a:pt x="609" y="517"/>
                  </a:cubicBezTo>
                  <a:cubicBezTo>
                    <a:pt x="789" y="517"/>
                    <a:pt x="953" y="429"/>
                    <a:pt x="1053" y="268"/>
                  </a:cubicBezTo>
                  <a:lnTo>
                    <a:pt x="1053" y="268"/>
                  </a:lnTo>
                  <a:cubicBezTo>
                    <a:pt x="1029" y="270"/>
                    <a:pt x="1005" y="271"/>
                    <a:pt x="980" y="271"/>
                  </a:cubicBezTo>
                  <a:cubicBezTo>
                    <a:pt x="614" y="271"/>
                    <a:pt x="210" y="48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1759000" y="2558200"/>
              <a:ext cx="46400" cy="22050"/>
            </a:xfrm>
            <a:custGeom>
              <a:avLst/>
              <a:gdLst/>
              <a:ahLst/>
              <a:cxnLst/>
              <a:rect l="l" t="t" r="r" b="b"/>
              <a:pathLst>
                <a:path w="1856" h="882" extrusionOk="0">
                  <a:moveTo>
                    <a:pt x="1" y="0"/>
                  </a:moveTo>
                  <a:cubicBezTo>
                    <a:pt x="1" y="0"/>
                    <a:pt x="383" y="881"/>
                    <a:pt x="1601" y="881"/>
                  </a:cubicBezTo>
                  <a:cubicBezTo>
                    <a:pt x="1682" y="881"/>
                    <a:pt x="1767" y="878"/>
                    <a:pt x="1856" y="869"/>
                  </a:cubicBezTo>
                  <a:lnTo>
                    <a:pt x="1839" y="502"/>
                  </a:lnTo>
                  <a:cubicBezTo>
                    <a:pt x="1812" y="502"/>
                    <a:pt x="1784" y="503"/>
                    <a:pt x="1757" y="503"/>
                  </a:cubicBezTo>
                  <a:cubicBezTo>
                    <a:pt x="1134" y="503"/>
                    <a:pt x="529" y="321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1696350" y="2371450"/>
              <a:ext cx="165450" cy="131675"/>
            </a:xfrm>
            <a:custGeom>
              <a:avLst/>
              <a:gdLst/>
              <a:ahLst/>
              <a:cxnLst/>
              <a:rect l="l" t="t" r="r" b="b"/>
              <a:pathLst>
                <a:path w="6618" h="5267" extrusionOk="0">
                  <a:moveTo>
                    <a:pt x="3849" y="1"/>
                  </a:moveTo>
                  <a:cubicBezTo>
                    <a:pt x="3752" y="1"/>
                    <a:pt x="3654" y="13"/>
                    <a:pt x="3560" y="35"/>
                  </a:cubicBezTo>
                  <a:cubicBezTo>
                    <a:pt x="2791" y="169"/>
                    <a:pt x="2089" y="520"/>
                    <a:pt x="1521" y="1054"/>
                  </a:cubicBezTo>
                  <a:cubicBezTo>
                    <a:pt x="1387" y="1205"/>
                    <a:pt x="1220" y="1322"/>
                    <a:pt x="1037" y="1405"/>
                  </a:cubicBezTo>
                  <a:cubicBezTo>
                    <a:pt x="836" y="1455"/>
                    <a:pt x="619" y="1405"/>
                    <a:pt x="435" y="1472"/>
                  </a:cubicBezTo>
                  <a:cubicBezTo>
                    <a:pt x="168" y="1589"/>
                    <a:pt x="1" y="1856"/>
                    <a:pt x="1" y="2140"/>
                  </a:cubicBezTo>
                  <a:cubicBezTo>
                    <a:pt x="1" y="2424"/>
                    <a:pt x="51" y="2708"/>
                    <a:pt x="151" y="2976"/>
                  </a:cubicBezTo>
                  <a:cubicBezTo>
                    <a:pt x="251" y="3243"/>
                    <a:pt x="251" y="3527"/>
                    <a:pt x="201" y="3794"/>
                  </a:cubicBezTo>
                  <a:cubicBezTo>
                    <a:pt x="101" y="3978"/>
                    <a:pt x="268" y="4145"/>
                    <a:pt x="268" y="4346"/>
                  </a:cubicBezTo>
                  <a:cubicBezTo>
                    <a:pt x="235" y="4546"/>
                    <a:pt x="251" y="4747"/>
                    <a:pt x="301" y="4947"/>
                  </a:cubicBezTo>
                  <a:cubicBezTo>
                    <a:pt x="349" y="5137"/>
                    <a:pt x="530" y="5266"/>
                    <a:pt x="719" y="5266"/>
                  </a:cubicBezTo>
                  <a:cubicBezTo>
                    <a:pt x="730" y="5266"/>
                    <a:pt x="741" y="5266"/>
                    <a:pt x="753" y="5265"/>
                  </a:cubicBezTo>
                  <a:cubicBezTo>
                    <a:pt x="986" y="5231"/>
                    <a:pt x="1103" y="4981"/>
                    <a:pt x="1120" y="4764"/>
                  </a:cubicBezTo>
                  <a:cubicBezTo>
                    <a:pt x="1120" y="4546"/>
                    <a:pt x="1120" y="4312"/>
                    <a:pt x="1154" y="4095"/>
                  </a:cubicBezTo>
                  <a:cubicBezTo>
                    <a:pt x="1220" y="3945"/>
                    <a:pt x="1287" y="3794"/>
                    <a:pt x="1371" y="3644"/>
                  </a:cubicBezTo>
                  <a:cubicBezTo>
                    <a:pt x="1504" y="3260"/>
                    <a:pt x="1538" y="2842"/>
                    <a:pt x="1471" y="2441"/>
                  </a:cubicBezTo>
                  <a:lnTo>
                    <a:pt x="1471" y="2441"/>
                  </a:lnTo>
                  <a:cubicBezTo>
                    <a:pt x="1822" y="2608"/>
                    <a:pt x="2189" y="2725"/>
                    <a:pt x="2590" y="2775"/>
                  </a:cubicBezTo>
                  <a:cubicBezTo>
                    <a:pt x="2623" y="2778"/>
                    <a:pt x="2655" y="2779"/>
                    <a:pt x="2687" y="2779"/>
                  </a:cubicBezTo>
                  <a:cubicBezTo>
                    <a:pt x="3039" y="2779"/>
                    <a:pt x="3380" y="2615"/>
                    <a:pt x="3610" y="2324"/>
                  </a:cubicBezTo>
                  <a:cubicBezTo>
                    <a:pt x="3961" y="2458"/>
                    <a:pt x="4278" y="2642"/>
                    <a:pt x="4629" y="2775"/>
                  </a:cubicBezTo>
                  <a:cubicBezTo>
                    <a:pt x="4877" y="2882"/>
                    <a:pt x="5143" y="2938"/>
                    <a:pt x="5407" y="2938"/>
                  </a:cubicBezTo>
                  <a:cubicBezTo>
                    <a:pt x="5516" y="2938"/>
                    <a:pt x="5624" y="2928"/>
                    <a:pt x="5732" y="2909"/>
                  </a:cubicBezTo>
                  <a:cubicBezTo>
                    <a:pt x="6099" y="2842"/>
                    <a:pt x="6417" y="2575"/>
                    <a:pt x="6517" y="2207"/>
                  </a:cubicBezTo>
                  <a:cubicBezTo>
                    <a:pt x="6617" y="1840"/>
                    <a:pt x="6383" y="1455"/>
                    <a:pt x="5999" y="1372"/>
                  </a:cubicBezTo>
                  <a:cubicBezTo>
                    <a:pt x="6316" y="1288"/>
                    <a:pt x="6433" y="837"/>
                    <a:pt x="6250" y="570"/>
                  </a:cubicBezTo>
                  <a:cubicBezTo>
                    <a:pt x="6079" y="343"/>
                    <a:pt x="5813" y="224"/>
                    <a:pt x="5542" y="224"/>
                  </a:cubicBezTo>
                  <a:cubicBezTo>
                    <a:pt x="5494" y="224"/>
                    <a:pt x="5445" y="228"/>
                    <a:pt x="5397" y="236"/>
                  </a:cubicBezTo>
                  <a:cubicBezTo>
                    <a:pt x="5080" y="302"/>
                    <a:pt x="4763" y="436"/>
                    <a:pt x="4495" y="620"/>
                  </a:cubicBezTo>
                  <a:cubicBezTo>
                    <a:pt x="4545" y="386"/>
                    <a:pt x="4428" y="152"/>
                    <a:pt x="4211" y="68"/>
                  </a:cubicBezTo>
                  <a:cubicBezTo>
                    <a:pt x="4098" y="21"/>
                    <a:pt x="3975" y="1"/>
                    <a:pt x="3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1687575" y="2472975"/>
              <a:ext cx="25100" cy="40500"/>
            </a:xfrm>
            <a:custGeom>
              <a:avLst/>
              <a:gdLst/>
              <a:ahLst/>
              <a:cxnLst/>
              <a:rect l="l" t="t" r="r" b="b"/>
              <a:pathLst>
                <a:path w="1004" h="1620" extrusionOk="0">
                  <a:moveTo>
                    <a:pt x="686" y="1"/>
                  </a:moveTo>
                  <a:cubicBezTo>
                    <a:pt x="435" y="18"/>
                    <a:pt x="1" y="151"/>
                    <a:pt x="17" y="870"/>
                  </a:cubicBezTo>
                  <a:cubicBezTo>
                    <a:pt x="27" y="1490"/>
                    <a:pt x="379" y="1619"/>
                    <a:pt x="660" y="1619"/>
                  </a:cubicBezTo>
                  <a:cubicBezTo>
                    <a:pt x="847" y="1619"/>
                    <a:pt x="1003" y="1561"/>
                    <a:pt x="1003" y="1555"/>
                  </a:cubicBezTo>
                  <a:cubicBezTo>
                    <a:pt x="1003" y="1521"/>
                    <a:pt x="936" y="602"/>
                    <a:pt x="903" y="201"/>
                  </a:cubicBezTo>
                  <a:cubicBezTo>
                    <a:pt x="903" y="84"/>
                    <a:pt x="803" y="1"/>
                    <a:pt x="68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1694675" y="2481575"/>
              <a:ext cx="11725" cy="22600"/>
            </a:xfrm>
            <a:custGeom>
              <a:avLst/>
              <a:gdLst/>
              <a:ahLst/>
              <a:cxnLst/>
              <a:rect l="l" t="t" r="r" b="b"/>
              <a:pathLst>
                <a:path w="469" h="904" extrusionOk="0">
                  <a:moveTo>
                    <a:pt x="281" y="1"/>
                  </a:moveTo>
                  <a:cubicBezTo>
                    <a:pt x="271" y="1"/>
                    <a:pt x="261" y="3"/>
                    <a:pt x="251" y="8"/>
                  </a:cubicBezTo>
                  <a:cubicBezTo>
                    <a:pt x="168" y="24"/>
                    <a:pt x="84" y="75"/>
                    <a:pt x="68" y="158"/>
                  </a:cubicBezTo>
                  <a:cubicBezTo>
                    <a:pt x="18" y="258"/>
                    <a:pt x="1" y="359"/>
                    <a:pt x="1" y="459"/>
                  </a:cubicBezTo>
                  <a:cubicBezTo>
                    <a:pt x="1" y="643"/>
                    <a:pt x="101" y="810"/>
                    <a:pt x="268" y="893"/>
                  </a:cubicBezTo>
                  <a:cubicBezTo>
                    <a:pt x="293" y="899"/>
                    <a:pt x="315" y="903"/>
                    <a:pt x="336" y="903"/>
                  </a:cubicBezTo>
                  <a:cubicBezTo>
                    <a:pt x="372" y="903"/>
                    <a:pt x="403" y="892"/>
                    <a:pt x="435" y="860"/>
                  </a:cubicBezTo>
                  <a:cubicBezTo>
                    <a:pt x="469" y="843"/>
                    <a:pt x="469" y="810"/>
                    <a:pt x="469" y="810"/>
                  </a:cubicBezTo>
                  <a:lnTo>
                    <a:pt x="469" y="810"/>
                  </a:lnTo>
                  <a:cubicBezTo>
                    <a:pt x="469" y="810"/>
                    <a:pt x="452" y="826"/>
                    <a:pt x="419" y="843"/>
                  </a:cubicBezTo>
                  <a:cubicBezTo>
                    <a:pt x="402" y="851"/>
                    <a:pt x="381" y="856"/>
                    <a:pt x="358" y="856"/>
                  </a:cubicBezTo>
                  <a:cubicBezTo>
                    <a:pt x="335" y="856"/>
                    <a:pt x="310" y="851"/>
                    <a:pt x="285" y="843"/>
                  </a:cubicBezTo>
                  <a:cubicBezTo>
                    <a:pt x="151" y="760"/>
                    <a:pt x="68" y="609"/>
                    <a:pt x="68" y="459"/>
                  </a:cubicBezTo>
                  <a:cubicBezTo>
                    <a:pt x="68" y="359"/>
                    <a:pt x="84" y="275"/>
                    <a:pt x="118" y="191"/>
                  </a:cubicBezTo>
                  <a:cubicBezTo>
                    <a:pt x="134" y="125"/>
                    <a:pt x="185" y="75"/>
                    <a:pt x="251" y="58"/>
                  </a:cubicBezTo>
                  <a:cubicBezTo>
                    <a:pt x="265" y="53"/>
                    <a:pt x="277" y="51"/>
                    <a:pt x="288" y="51"/>
                  </a:cubicBezTo>
                  <a:cubicBezTo>
                    <a:pt x="319" y="51"/>
                    <a:pt x="344" y="67"/>
                    <a:pt x="368" y="91"/>
                  </a:cubicBezTo>
                  <a:cubicBezTo>
                    <a:pt x="368" y="125"/>
                    <a:pt x="368" y="141"/>
                    <a:pt x="368" y="141"/>
                  </a:cubicBezTo>
                  <a:cubicBezTo>
                    <a:pt x="371" y="144"/>
                    <a:pt x="375" y="146"/>
                    <a:pt x="377" y="146"/>
                  </a:cubicBezTo>
                  <a:cubicBezTo>
                    <a:pt x="390" y="146"/>
                    <a:pt x="399" y="119"/>
                    <a:pt x="385" y="91"/>
                  </a:cubicBezTo>
                  <a:cubicBezTo>
                    <a:pt x="385" y="58"/>
                    <a:pt x="368" y="41"/>
                    <a:pt x="352" y="24"/>
                  </a:cubicBezTo>
                  <a:cubicBezTo>
                    <a:pt x="328" y="13"/>
                    <a:pt x="304" y="1"/>
                    <a:pt x="28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1756500" y="2454175"/>
              <a:ext cx="24250" cy="7600"/>
            </a:xfrm>
            <a:custGeom>
              <a:avLst/>
              <a:gdLst/>
              <a:ahLst/>
              <a:cxnLst/>
              <a:rect l="l" t="t" r="r" b="b"/>
              <a:pathLst>
                <a:path w="970" h="304" extrusionOk="0">
                  <a:moveTo>
                    <a:pt x="677" y="0"/>
                  </a:moveTo>
                  <a:cubicBezTo>
                    <a:pt x="601" y="0"/>
                    <a:pt x="525" y="12"/>
                    <a:pt x="452" y="34"/>
                  </a:cubicBezTo>
                  <a:cubicBezTo>
                    <a:pt x="168" y="101"/>
                    <a:pt x="1" y="268"/>
                    <a:pt x="17" y="302"/>
                  </a:cubicBezTo>
                  <a:cubicBezTo>
                    <a:pt x="19" y="303"/>
                    <a:pt x="21" y="304"/>
                    <a:pt x="24" y="304"/>
                  </a:cubicBezTo>
                  <a:cubicBezTo>
                    <a:pt x="64" y="304"/>
                    <a:pt x="253" y="213"/>
                    <a:pt x="485" y="151"/>
                  </a:cubicBezTo>
                  <a:cubicBezTo>
                    <a:pt x="736" y="84"/>
                    <a:pt x="970" y="101"/>
                    <a:pt x="970" y="68"/>
                  </a:cubicBezTo>
                  <a:cubicBezTo>
                    <a:pt x="876" y="21"/>
                    <a:pt x="776" y="0"/>
                    <a:pt x="6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1793675" y="2538975"/>
              <a:ext cx="2950" cy="15900"/>
            </a:xfrm>
            <a:custGeom>
              <a:avLst/>
              <a:gdLst/>
              <a:ahLst/>
              <a:cxnLst/>
              <a:rect l="l" t="t" r="r" b="b"/>
              <a:pathLst>
                <a:path w="118" h="636" extrusionOk="0">
                  <a:moveTo>
                    <a:pt x="68" y="1"/>
                  </a:moveTo>
                  <a:cubicBezTo>
                    <a:pt x="34" y="1"/>
                    <a:pt x="1" y="151"/>
                    <a:pt x="1" y="318"/>
                  </a:cubicBezTo>
                  <a:cubicBezTo>
                    <a:pt x="1" y="502"/>
                    <a:pt x="17" y="636"/>
                    <a:pt x="51" y="636"/>
                  </a:cubicBezTo>
                  <a:cubicBezTo>
                    <a:pt x="84" y="636"/>
                    <a:pt x="118" y="502"/>
                    <a:pt x="118" y="318"/>
                  </a:cubicBezTo>
                  <a:cubicBezTo>
                    <a:pt x="118" y="151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1800375" y="2538975"/>
              <a:ext cx="2950" cy="13400"/>
            </a:xfrm>
            <a:custGeom>
              <a:avLst/>
              <a:gdLst/>
              <a:ahLst/>
              <a:cxnLst/>
              <a:rect l="l" t="t" r="r" b="b"/>
              <a:pathLst>
                <a:path w="118" h="536" extrusionOk="0">
                  <a:moveTo>
                    <a:pt x="67" y="1"/>
                  </a:moveTo>
                  <a:cubicBezTo>
                    <a:pt x="33" y="1"/>
                    <a:pt x="0" y="118"/>
                    <a:pt x="0" y="268"/>
                  </a:cubicBezTo>
                  <a:cubicBezTo>
                    <a:pt x="0" y="418"/>
                    <a:pt x="33" y="535"/>
                    <a:pt x="67" y="535"/>
                  </a:cubicBezTo>
                  <a:cubicBezTo>
                    <a:pt x="100" y="535"/>
                    <a:pt x="117" y="418"/>
                    <a:pt x="117" y="268"/>
                  </a:cubicBezTo>
                  <a:cubicBezTo>
                    <a:pt x="117" y="118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1807475" y="2538575"/>
              <a:ext cx="3350" cy="12125"/>
            </a:xfrm>
            <a:custGeom>
              <a:avLst/>
              <a:gdLst/>
              <a:ahLst/>
              <a:cxnLst/>
              <a:rect l="l" t="t" r="r" b="b"/>
              <a:pathLst>
                <a:path w="134" h="485" extrusionOk="0">
                  <a:moveTo>
                    <a:pt x="50" y="0"/>
                  </a:moveTo>
                  <a:cubicBezTo>
                    <a:pt x="17" y="0"/>
                    <a:pt x="0" y="117"/>
                    <a:pt x="17" y="251"/>
                  </a:cubicBezTo>
                  <a:cubicBezTo>
                    <a:pt x="17" y="384"/>
                    <a:pt x="50" y="485"/>
                    <a:pt x="84" y="485"/>
                  </a:cubicBezTo>
                  <a:cubicBezTo>
                    <a:pt x="117" y="468"/>
                    <a:pt x="134" y="368"/>
                    <a:pt x="134" y="234"/>
                  </a:cubicBezTo>
                  <a:cubicBezTo>
                    <a:pt x="117" y="100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1525100" y="2607575"/>
              <a:ext cx="474550" cy="426425"/>
            </a:xfrm>
            <a:custGeom>
              <a:avLst/>
              <a:gdLst/>
              <a:ahLst/>
              <a:cxnLst/>
              <a:rect l="l" t="t" r="r" b="b"/>
              <a:pathLst>
                <a:path w="18982" h="17057" extrusionOk="0">
                  <a:moveTo>
                    <a:pt x="12121" y="1"/>
                  </a:moveTo>
                  <a:cubicBezTo>
                    <a:pt x="11858" y="1"/>
                    <a:pt x="11660" y="32"/>
                    <a:pt x="11473" y="32"/>
                  </a:cubicBezTo>
                  <a:cubicBezTo>
                    <a:pt x="11447" y="32"/>
                    <a:pt x="11421" y="32"/>
                    <a:pt x="11395" y="30"/>
                  </a:cubicBezTo>
                  <a:cubicBezTo>
                    <a:pt x="10688" y="307"/>
                    <a:pt x="9943" y="446"/>
                    <a:pt x="9198" y="446"/>
                  </a:cubicBezTo>
                  <a:cubicBezTo>
                    <a:pt x="8730" y="446"/>
                    <a:pt x="8261" y="391"/>
                    <a:pt x="7803" y="281"/>
                  </a:cubicBezTo>
                  <a:cubicBezTo>
                    <a:pt x="6216" y="465"/>
                    <a:pt x="5297" y="1217"/>
                    <a:pt x="3526" y="1918"/>
                  </a:cubicBezTo>
                  <a:lnTo>
                    <a:pt x="0" y="3823"/>
                  </a:lnTo>
                  <a:lnTo>
                    <a:pt x="2540" y="7365"/>
                  </a:lnTo>
                  <a:lnTo>
                    <a:pt x="5815" y="6279"/>
                  </a:lnTo>
                  <a:cubicBezTo>
                    <a:pt x="6082" y="7633"/>
                    <a:pt x="6149" y="8719"/>
                    <a:pt x="6333" y="10373"/>
                  </a:cubicBezTo>
                  <a:lnTo>
                    <a:pt x="6667" y="17056"/>
                  </a:lnTo>
                  <a:lnTo>
                    <a:pt x="16575" y="16889"/>
                  </a:lnTo>
                  <a:lnTo>
                    <a:pt x="15573" y="10557"/>
                  </a:lnTo>
                  <a:lnTo>
                    <a:pt x="14971" y="5544"/>
                  </a:lnTo>
                  <a:lnTo>
                    <a:pt x="14971" y="5544"/>
                  </a:lnTo>
                  <a:lnTo>
                    <a:pt x="17878" y="6747"/>
                  </a:lnTo>
                  <a:lnTo>
                    <a:pt x="18981" y="2670"/>
                  </a:lnTo>
                  <a:cubicBezTo>
                    <a:pt x="17394" y="2002"/>
                    <a:pt x="16274" y="1601"/>
                    <a:pt x="15389" y="1133"/>
                  </a:cubicBezTo>
                  <a:cubicBezTo>
                    <a:pt x="13595" y="154"/>
                    <a:pt x="12700" y="1"/>
                    <a:pt x="1212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1633700" y="2636975"/>
              <a:ext cx="283225" cy="65350"/>
            </a:xfrm>
            <a:custGeom>
              <a:avLst/>
              <a:gdLst/>
              <a:ahLst/>
              <a:cxnLst/>
              <a:rect l="l" t="t" r="r" b="b"/>
              <a:pathLst>
                <a:path w="11329" h="2614" extrusionOk="0">
                  <a:moveTo>
                    <a:pt x="11190" y="0"/>
                  </a:moveTo>
                  <a:cubicBezTo>
                    <a:pt x="11187" y="0"/>
                    <a:pt x="11183" y="2"/>
                    <a:pt x="11178" y="7"/>
                  </a:cubicBezTo>
                  <a:cubicBezTo>
                    <a:pt x="11178" y="7"/>
                    <a:pt x="11212" y="41"/>
                    <a:pt x="11245" y="124"/>
                  </a:cubicBezTo>
                  <a:cubicBezTo>
                    <a:pt x="11295" y="241"/>
                    <a:pt x="11279" y="392"/>
                    <a:pt x="11212" y="492"/>
                  </a:cubicBezTo>
                  <a:cubicBezTo>
                    <a:pt x="11095" y="676"/>
                    <a:pt x="10944" y="809"/>
                    <a:pt x="10744" y="893"/>
                  </a:cubicBezTo>
                  <a:cubicBezTo>
                    <a:pt x="10477" y="960"/>
                    <a:pt x="10193" y="993"/>
                    <a:pt x="9909" y="993"/>
                  </a:cubicBezTo>
                  <a:cubicBezTo>
                    <a:pt x="9741" y="993"/>
                    <a:pt x="9574" y="1026"/>
                    <a:pt x="9407" y="1060"/>
                  </a:cubicBezTo>
                  <a:cubicBezTo>
                    <a:pt x="9240" y="1110"/>
                    <a:pt x="9073" y="1194"/>
                    <a:pt x="8923" y="1311"/>
                  </a:cubicBezTo>
                  <a:cubicBezTo>
                    <a:pt x="8605" y="1528"/>
                    <a:pt x="8355" y="1828"/>
                    <a:pt x="8037" y="2096"/>
                  </a:cubicBezTo>
                  <a:cubicBezTo>
                    <a:pt x="7887" y="2229"/>
                    <a:pt x="7703" y="2346"/>
                    <a:pt x="7519" y="2413"/>
                  </a:cubicBezTo>
                  <a:cubicBezTo>
                    <a:pt x="7382" y="2470"/>
                    <a:pt x="7237" y="2496"/>
                    <a:pt x="7095" y="2496"/>
                  </a:cubicBezTo>
                  <a:cubicBezTo>
                    <a:pt x="7030" y="2496"/>
                    <a:pt x="6964" y="2491"/>
                    <a:pt x="6901" y="2480"/>
                  </a:cubicBezTo>
                  <a:cubicBezTo>
                    <a:pt x="6467" y="2413"/>
                    <a:pt x="6066" y="2129"/>
                    <a:pt x="5631" y="1929"/>
                  </a:cubicBezTo>
                  <a:cubicBezTo>
                    <a:pt x="5319" y="1785"/>
                    <a:pt x="4982" y="1710"/>
                    <a:pt x="4637" y="1710"/>
                  </a:cubicBezTo>
                  <a:cubicBezTo>
                    <a:pt x="4501" y="1710"/>
                    <a:pt x="4364" y="1721"/>
                    <a:pt x="4228" y="1745"/>
                  </a:cubicBezTo>
                  <a:cubicBezTo>
                    <a:pt x="3793" y="1795"/>
                    <a:pt x="3359" y="1879"/>
                    <a:pt x="2941" y="1996"/>
                  </a:cubicBezTo>
                  <a:cubicBezTo>
                    <a:pt x="2573" y="2096"/>
                    <a:pt x="2172" y="2146"/>
                    <a:pt x="1788" y="2179"/>
                  </a:cubicBezTo>
                  <a:cubicBezTo>
                    <a:pt x="1754" y="2181"/>
                    <a:pt x="1721" y="2182"/>
                    <a:pt x="1687" y="2182"/>
                  </a:cubicBezTo>
                  <a:cubicBezTo>
                    <a:pt x="1387" y="2182"/>
                    <a:pt x="1088" y="2116"/>
                    <a:pt x="802" y="1996"/>
                  </a:cubicBezTo>
                  <a:cubicBezTo>
                    <a:pt x="552" y="1862"/>
                    <a:pt x="351" y="1678"/>
                    <a:pt x="218" y="1427"/>
                  </a:cubicBezTo>
                  <a:cubicBezTo>
                    <a:pt x="101" y="1244"/>
                    <a:pt x="50" y="1043"/>
                    <a:pt x="50" y="843"/>
                  </a:cubicBezTo>
                  <a:cubicBezTo>
                    <a:pt x="67" y="659"/>
                    <a:pt x="134" y="492"/>
                    <a:pt x="234" y="341"/>
                  </a:cubicBezTo>
                  <a:lnTo>
                    <a:pt x="234" y="341"/>
                  </a:lnTo>
                  <a:cubicBezTo>
                    <a:pt x="201" y="375"/>
                    <a:pt x="167" y="408"/>
                    <a:pt x="151" y="442"/>
                  </a:cubicBezTo>
                  <a:cubicBezTo>
                    <a:pt x="67" y="559"/>
                    <a:pt x="17" y="692"/>
                    <a:pt x="17" y="826"/>
                  </a:cubicBezTo>
                  <a:cubicBezTo>
                    <a:pt x="0" y="1060"/>
                    <a:pt x="50" y="1277"/>
                    <a:pt x="151" y="1461"/>
                  </a:cubicBezTo>
                  <a:cubicBezTo>
                    <a:pt x="301" y="1712"/>
                    <a:pt x="518" y="1929"/>
                    <a:pt x="769" y="2062"/>
                  </a:cubicBezTo>
                  <a:cubicBezTo>
                    <a:pt x="1055" y="2198"/>
                    <a:pt x="1367" y="2265"/>
                    <a:pt x="1683" y="2265"/>
                  </a:cubicBezTo>
                  <a:cubicBezTo>
                    <a:pt x="1718" y="2265"/>
                    <a:pt x="1753" y="2265"/>
                    <a:pt x="1788" y="2263"/>
                  </a:cubicBezTo>
                  <a:cubicBezTo>
                    <a:pt x="2189" y="2263"/>
                    <a:pt x="2590" y="2196"/>
                    <a:pt x="2974" y="2096"/>
                  </a:cubicBezTo>
                  <a:cubicBezTo>
                    <a:pt x="3392" y="1996"/>
                    <a:pt x="3810" y="1912"/>
                    <a:pt x="4244" y="1845"/>
                  </a:cubicBezTo>
                  <a:cubicBezTo>
                    <a:pt x="4353" y="1833"/>
                    <a:pt x="4462" y="1827"/>
                    <a:pt x="4572" y="1827"/>
                  </a:cubicBezTo>
                  <a:cubicBezTo>
                    <a:pt x="4917" y="1827"/>
                    <a:pt x="5264" y="1889"/>
                    <a:pt x="5581" y="2029"/>
                  </a:cubicBezTo>
                  <a:cubicBezTo>
                    <a:pt x="6015" y="2229"/>
                    <a:pt x="6400" y="2514"/>
                    <a:pt x="6868" y="2597"/>
                  </a:cubicBezTo>
                  <a:cubicBezTo>
                    <a:pt x="6942" y="2608"/>
                    <a:pt x="7016" y="2613"/>
                    <a:pt x="7089" y="2613"/>
                  </a:cubicBezTo>
                  <a:cubicBezTo>
                    <a:pt x="7248" y="2613"/>
                    <a:pt x="7404" y="2587"/>
                    <a:pt x="7553" y="2530"/>
                  </a:cubicBezTo>
                  <a:cubicBezTo>
                    <a:pt x="7753" y="2447"/>
                    <a:pt x="7937" y="2313"/>
                    <a:pt x="8104" y="2179"/>
                  </a:cubicBezTo>
                  <a:cubicBezTo>
                    <a:pt x="8421" y="1895"/>
                    <a:pt x="8689" y="1595"/>
                    <a:pt x="8973" y="1377"/>
                  </a:cubicBezTo>
                  <a:cubicBezTo>
                    <a:pt x="9123" y="1277"/>
                    <a:pt x="9274" y="1210"/>
                    <a:pt x="9441" y="1143"/>
                  </a:cubicBezTo>
                  <a:cubicBezTo>
                    <a:pt x="9591" y="1110"/>
                    <a:pt x="9758" y="1077"/>
                    <a:pt x="9909" y="1077"/>
                  </a:cubicBezTo>
                  <a:cubicBezTo>
                    <a:pt x="10209" y="1060"/>
                    <a:pt x="10493" y="1026"/>
                    <a:pt x="10761" y="943"/>
                  </a:cubicBezTo>
                  <a:cubicBezTo>
                    <a:pt x="10978" y="876"/>
                    <a:pt x="11145" y="709"/>
                    <a:pt x="11245" y="525"/>
                  </a:cubicBezTo>
                  <a:cubicBezTo>
                    <a:pt x="11312" y="392"/>
                    <a:pt x="11329" y="241"/>
                    <a:pt x="11279" y="108"/>
                  </a:cubicBezTo>
                  <a:cubicBezTo>
                    <a:pt x="11262" y="74"/>
                    <a:pt x="11245" y="57"/>
                    <a:pt x="11212" y="24"/>
                  </a:cubicBezTo>
                  <a:cubicBezTo>
                    <a:pt x="11200" y="12"/>
                    <a:pt x="11197" y="0"/>
                    <a:pt x="111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1550575" y="2691875"/>
              <a:ext cx="343800" cy="92550"/>
            </a:xfrm>
            <a:custGeom>
              <a:avLst/>
              <a:gdLst/>
              <a:ahLst/>
              <a:cxnLst/>
              <a:rect l="l" t="t" r="r" b="b"/>
              <a:pathLst>
                <a:path w="13752" h="37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51" y="50"/>
                    <a:pt x="134" y="100"/>
                    <a:pt x="101" y="150"/>
                  </a:cubicBezTo>
                  <a:cubicBezTo>
                    <a:pt x="34" y="284"/>
                    <a:pt x="0" y="451"/>
                    <a:pt x="17" y="602"/>
                  </a:cubicBezTo>
                  <a:cubicBezTo>
                    <a:pt x="34" y="852"/>
                    <a:pt x="134" y="1103"/>
                    <a:pt x="268" y="1303"/>
                  </a:cubicBezTo>
                  <a:cubicBezTo>
                    <a:pt x="468" y="1571"/>
                    <a:pt x="752" y="1771"/>
                    <a:pt x="1070" y="1888"/>
                  </a:cubicBezTo>
                  <a:cubicBezTo>
                    <a:pt x="1437" y="2005"/>
                    <a:pt x="1838" y="2072"/>
                    <a:pt x="2239" y="2072"/>
                  </a:cubicBezTo>
                  <a:cubicBezTo>
                    <a:pt x="2690" y="2072"/>
                    <a:pt x="3142" y="2089"/>
                    <a:pt x="3593" y="2139"/>
                  </a:cubicBezTo>
                  <a:cubicBezTo>
                    <a:pt x="3827" y="2172"/>
                    <a:pt x="4061" y="2222"/>
                    <a:pt x="4278" y="2323"/>
                  </a:cubicBezTo>
                  <a:cubicBezTo>
                    <a:pt x="4512" y="2423"/>
                    <a:pt x="4729" y="2556"/>
                    <a:pt x="4913" y="2724"/>
                  </a:cubicBezTo>
                  <a:cubicBezTo>
                    <a:pt x="5130" y="2874"/>
                    <a:pt x="5330" y="3041"/>
                    <a:pt x="5548" y="3191"/>
                  </a:cubicBezTo>
                  <a:cubicBezTo>
                    <a:pt x="5782" y="3342"/>
                    <a:pt x="6032" y="3475"/>
                    <a:pt x="6299" y="3559"/>
                  </a:cubicBezTo>
                  <a:cubicBezTo>
                    <a:pt x="6597" y="3655"/>
                    <a:pt x="6910" y="3701"/>
                    <a:pt x="7225" y="3701"/>
                  </a:cubicBezTo>
                  <a:cubicBezTo>
                    <a:pt x="7458" y="3701"/>
                    <a:pt x="7692" y="3676"/>
                    <a:pt x="7920" y="3626"/>
                  </a:cubicBezTo>
                  <a:cubicBezTo>
                    <a:pt x="8438" y="3526"/>
                    <a:pt x="8873" y="3242"/>
                    <a:pt x="9290" y="3024"/>
                  </a:cubicBezTo>
                  <a:cubicBezTo>
                    <a:pt x="9622" y="2852"/>
                    <a:pt x="9975" y="2732"/>
                    <a:pt x="10308" y="2732"/>
                  </a:cubicBezTo>
                  <a:cubicBezTo>
                    <a:pt x="10393" y="2732"/>
                    <a:pt x="10478" y="2740"/>
                    <a:pt x="10560" y="2757"/>
                  </a:cubicBezTo>
                  <a:cubicBezTo>
                    <a:pt x="10961" y="2857"/>
                    <a:pt x="11312" y="3074"/>
                    <a:pt x="11663" y="3175"/>
                  </a:cubicBezTo>
                  <a:cubicBezTo>
                    <a:pt x="11843" y="3232"/>
                    <a:pt x="12029" y="3262"/>
                    <a:pt x="12217" y="3262"/>
                  </a:cubicBezTo>
                  <a:cubicBezTo>
                    <a:pt x="12360" y="3262"/>
                    <a:pt x="12504" y="3244"/>
                    <a:pt x="12649" y="3208"/>
                  </a:cubicBezTo>
                  <a:cubicBezTo>
                    <a:pt x="12883" y="3158"/>
                    <a:pt x="13117" y="3058"/>
                    <a:pt x="13317" y="2907"/>
                  </a:cubicBezTo>
                  <a:cubicBezTo>
                    <a:pt x="13451" y="2824"/>
                    <a:pt x="13568" y="2707"/>
                    <a:pt x="13668" y="2590"/>
                  </a:cubicBezTo>
                  <a:cubicBezTo>
                    <a:pt x="13701" y="2556"/>
                    <a:pt x="13735" y="2506"/>
                    <a:pt x="13751" y="2456"/>
                  </a:cubicBezTo>
                  <a:lnTo>
                    <a:pt x="13751" y="2456"/>
                  </a:lnTo>
                  <a:cubicBezTo>
                    <a:pt x="13618" y="2607"/>
                    <a:pt x="13467" y="2757"/>
                    <a:pt x="13300" y="2874"/>
                  </a:cubicBezTo>
                  <a:cubicBezTo>
                    <a:pt x="13083" y="3008"/>
                    <a:pt x="12866" y="3091"/>
                    <a:pt x="12632" y="3141"/>
                  </a:cubicBezTo>
                  <a:cubicBezTo>
                    <a:pt x="12495" y="3177"/>
                    <a:pt x="12358" y="3195"/>
                    <a:pt x="12220" y="3195"/>
                  </a:cubicBezTo>
                  <a:cubicBezTo>
                    <a:pt x="12040" y="3195"/>
                    <a:pt x="11860" y="3165"/>
                    <a:pt x="11680" y="3108"/>
                  </a:cubicBezTo>
                  <a:cubicBezTo>
                    <a:pt x="11345" y="2991"/>
                    <a:pt x="11011" y="2774"/>
                    <a:pt x="10577" y="2673"/>
                  </a:cubicBezTo>
                  <a:cubicBezTo>
                    <a:pt x="10468" y="2648"/>
                    <a:pt x="10355" y="2636"/>
                    <a:pt x="10243" y="2636"/>
                  </a:cubicBezTo>
                  <a:cubicBezTo>
                    <a:pt x="10130" y="2636"/>
                    <a:pt x="10017" y="2648"/>
                    <a:pt x="9909" y="2673"/>
                  </a:cubicBezTo>
                  <a:cubicBezTo>
                    <a:pt x="9675" y="2740"/>
                    <a:pt x="9457" y="2824"/>
                    <a:pt x="9240" y="2924"/>
                  </a:cubicBezTo>
                  <a:cubicBezTo>
                    <a:pt x="8822" y="3141"/>
                    <a:pt x="8388" y="3425"/>
                    <a:pt x="7887" y="3526"/>
                  </a:cubicBezTo>
                  <a:cubicBezTo>
                    <a:pt x="7677" y="3566"/>
                    <a:pt x="7464" y="3588"/>
                    <a:pt x="7252" y="3588"/>
                  </a:cubicBezTo>
                  <a:cubicBezTo>
                    <a:pt x="6941" y="3588"/>
                    <a:pt x="6631" y="3541"/>
                    <a:pt x="6333" y="3442"/>
                  </a:cubicBezTo>
                  <a:cubicBezTo>
                    <a:pt x="6082" y="3358"/>
                    <a:pt x="5848" y="3242"/>
                    <a:pt x="5614" y="3091"/>
                  </a:cubicBezTo>
                  <a:cubicBezTo>
                    <a:pt x="5397" y="2957"/>
                    <a:pt x="5197" y="2790"/>
                    <a:pt x="4979" y="2623"/>
                  </a:cubicBezTo>
                  <a:cubicBezTo>
                    <a:pt x="4779" y="2456"/>
                    <a:pt x="4562" y="2323"/>
                    <a:pt x="4328" y="2222"/>
                  </a:cubicBezTo>
                  <a:cubicBezTo>
                    <a:pt x="4094" y="2122"/>
                    <a:pt x="3843" y="2055"/>
                    <a:pt x="3609" y="2039"/>
                  </a:cubicBezTo>
                  <a:cubicBezTo>
                    <a:pt x="3271" y="2001"/>
                    <a:pt x="2923" y="1982"/>
                    <a:pt x="2580" y="1982"/>
                  </a:cubicBezTo>
                  <a:cubicBezTo>
                    <a:pt x="2466" y="1982"/>
                    <a:pt x="2352" y="1984"/>
                    <a:pt x="2239" y="1988"/>
                  </a:cubicBezTo>
                  <a:cubicBezTo>
                    <a:pt x="1855" y="1988"/>
                    <a:pt x="1471" y="1922"/>
                    <a:pt x="1086" y="1805"/>
                  </a:cubicBezTo>
                  <a:cubicBezTo>
                    <a:pt x="786" y="1704"/>
                    <a:pt x="518" y="1521"/>
                    <a:pt x="335" y="1270"/>
                  </a:cubicBezTo>
                  <a:cubicBezTo>
                    <a:pt x="184" y="1069"/>
                    <a:pt x="101" y="836"/>
                    <a:pt x="67" y="602"/>
                  </a:cubicBezTo>
                  <a:cubicBezTo>
                    <a:pt x="50" y="451"/>
                    <a:pt x="67" y="301"/>
                    <a:pt x="117" y="150"/>
                  </a:cubicBezTo>
                  <a:cubicBezTo>
                    <a:pt x="167" y="50"/>
                    <a:pt x="201" y="17"/>
                    <a:pt x="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1909800" y="2715675"/>
              <a:ext cx="75225" cy="38775"/>
            </a:xfrm>
            <a:custGeom>
              <a:avLst/>
              <a:gdLst/>
              <a:ahLst/>
              <a:cxnLst/>
              <a:rect l="l" t="t" r="r" b="b"/>
              <a:pathLst>
                <a:path w="3009" h="1551" extrusionOk="0">
                  <a:moveTo>
                    <a:pt x="3008" y="0"/>
                  </a:moveTo>
                  <a:cubicBezTo>
                    <a:pt x="2841" y="0"/>
                    <a:pt x="2657" y="51"/>
                    <a:pt x="2507" y="134"/>
                  </a:cubicBezTo>
                  <a:cubicBezTo>
                    <a:pt x="2156" y="335"/>
                    <a:pt x="1822" y="569"/>
                    <a:pt x="1521" y="853"/>
                  </a:cubicBezTo>
                  <a:cubicBezTo>
                    <a:pt x="1237" y="1120"/>
                    <a:pt x="886" y="1320"/>
                    <a:pt x="502" y="1437"/>
                  </a:cubicBezTo>
                  <a:cubicBezTo>
                    <a:pt x="335" y="1471"/>
                    <a:pt x="168" y="1488"/>
                    <a:pt x="1" y="1488"/>
                  </a:cubicBezTo>
                  <a:cubicBezTo>
                    <a:pt x="102" y="1528"/>
                    <a:pt x="209" y="1550"/>
                    <a:pt x="315" y="1550"/>
                  </a:cubicBezTo>
                  <a:cubicBezTo>
                    <a:pt x="384" y="1550"/>
                    <a:pt x="453" y="1541"/>
                    <a:pt x="519" y="1521"/>
                  </a:cubicBezTo>
                  <a:cubicBezTo>
                    <a:pt x="920" y="1421"/>
                    <a:pt x="1287" y="1220"/>
                    <a:pt x="1605" y="953"/>
                  </a:cubicBezTo>
                  <a:cubicBezTo>
                    <a:pt x="1889" y="669"/>
                    <a:pt x="2206" y="418"/>
                    <a:pt x="2557" y="201"/>
                  </a:cubicBezTo>
                  <a:cubicBezTo>
                    <a:pt x="2824" y="51"/>
                    <a:pt x="3008" y="34"/>
                    <a:pt x="3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1682575" y="2844300"/>
              <a:ext cx="220150" cy="29425"/>
            </a:xfrm>
            <a:custGeom>
              <a:avLst/>
              <a:gdLst/>
              <a:ahLst/>
              <a:cxnLst/>
              <a:rect l="l" t="t" r="r" b="b"/>
              <a:pathLst>
                <a:path w="8806" h="1177" extrusionOk="0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5"/>
                    <a:pt x="17" y="69"/>
                    <a:pt x="34" y="85"/>
                  </a:cubicBezTo>
                  <a:cubicBezTo>
                    <a:pt x="67" y="185"/>
                    <a:pt x="117" y="269"/>
                    <a:pt x="167" y="336"/>
                  </a:cubicBezTo>
                  <a:cubicBezTo>
                    <a:pt x="385" y="620"/>
                    <a:pt x="652" y="837"/>
                    <a:pt x="986" y="971"/>
                  </a:cubicBezTo>
                  <a:cubicBezTo>
                    <a:pt x="1322" y="1110"/>
                    <a:pt x="1674" y="1177"/>
                    <a:pt x="2031" y="1177"/>
                  </a:cubicBezTo>
                  <a:cubicBezTo>
                    <a:pt x="2189" y="1177"/>
                    <a:pt x="2348" y="1163"/>
                    <a:pt x="2507" y="1138"/>
                  </a:cubicBezTo>
                  <a:cubicBezTo>
                    <a:pt x="3125" y="1021"/>
                    <a:pt x="3726" y="871"/>
                    <a:pt x="4311" y="653"/>
                  </a:cubicBezTo>
                  <a:cubicBezTo>
                    <a:pt x="4847" y="469"/>
                    <a:pt x="5412" y="384"/>
                    <a:pt x="5979" y="384"/>
                  </a:cubicBezTo>
                  <a:cubicBezTo>
                    <a:pt x="6030" y="384"/>
                    <a:pt x="6081" y="385"/>
                    <a:pt x="6132" y="386"/>
                  </a:cubicBezTo>
                  <a:cubicBezTo>
                    <a:pt x="6700" y="419"/>
                    <a:pt x="7135" y="703"/>
                    <a:pt x="7569" y="820"/>
                  </a:cubicBezTo>
                  <a:cubicBezTo>
                    <a:pt x="7691" y="863"/>
                    <a:pt x="7819" y="883"/>
                    <a:pt x="7947" y="883"/>
                  </a:cubicBezTo>
                  <a:cubicBezTo>
                    <a:pt x="8172" y="883"/>
                    <a:pt x="8397" y="820"/>
                    <a:pt x="8588" y="703"/>
                  </a:cubicBezTo>
                  <a:cubicBezTo>
                    <a:pt x="8655" y="653"/>
                    <a:pt x="8722" y="570"/>
                    <a:pt x="8772" y="486"/>
                  </a:cubicBezTo>
                  <a:cubicBezTo>
                    <a:pt x="8789" y="470"/>
                    <a:pt x="8806" y="436"/>
                    <a:pt x="8806" y="403"/>
                  </a:cubicBezTo>
                  <a:lnTo>
                    <a:pt x="8806" y="403"/>
                  </a:lnTo>
                  <a:cubicBezTo>
                    <a:pt x="8739" y="503"/>
                    <a:pt x="8655" y="603"/>
                    <a:pt x="8555" y="670"/>
                  </a:cubicBezTo>
                  <a:cubicBezTo>
                    <a:pt x="8392" y="766"/>
                    <a:pt x="8202" y="812"/>
                    <a:pt x="8009" y="812"/>
                  </a:cubicBezTo>
                  <a:cubicBezTo>
                    <a:pt x="7866" y="812"/>
                    <a:pt x="7721" y="787"/>
                    <a:pt x="7586" y="737"/>
                  </a:cubicBezTo>
                  <a:cubicBezTo>
                    <a:pt x="7385" y="687"/>
                    <a:pt x="7168" y="586"/>
                    <a:pt x="6934" y="486"/>
                  </a:cubicBezTo>
                  <a:cubicBezTo>
                    <a:pt x="6684" y="369"/>
                    <a:pt x="6416" y="302"/>
                    <a:pt x="6132" y="286"/>
                  </a:cubicBezTo>
                  <a:cubicBezTo>
                    <a:pt x="6045" y="281"/>
                    <a:pt x="5957" y="279"/>
                    <a:pt x="5869" y="279"/>
                  </a:cubicBezTo>
                  <a:cubicBezTo>
                    <a:pt x="5335" y="279"/>
                    <a:pt x="4794" y="367"/>
                    <a:pt x="4278" y="553"/>
                  </a:cubicBezTo>
                  <a:cubicBezTo>
                    <a:pt x="3693" y="754"/>
                    <a:pt x="3091" y="904"/>
                    <a:pt x="2490" y="1021"/>
                  </a:cubicBezTo>
                  <a:cubicBezTo>
                    <a:pt x="2320" y="1055"/>
                    <a:pt x="2149" y="1072"/>
                    <a:pt x="1980" y="1072"/>
                  </a:cubicBezTo>
                  <a:cubicBezTo>
                    <a:pt x="1652" y="1072"/>
                    <a:pt x="1328" y="1009"/>
                    <a:pt x="1019" y="887"/>
                  </a:cubicBezTo>
                  <a:cubicBezTo>
                    <a:pt x="702" y="770"/>
                    <a:pt x="418" y="570"/>
                    <a:pt x="201" y="319"/>
                  </a:cubicBezTo>
                  <a:cubicBezTo>
                    <a:pt x="75" y="130"/>
                    <a:pt x="2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1687575" y="2952100"/>
              <a:ext cx="239800" cy="31350"/>
            </a:xfrm>
            <a:custGeom>
              <a:avLst/>
              <a:gdLst/>
              <a:ahLst/>
              <a:cxnLst/>
              <a:rect l="l" t="t" r="r" b="b"/>
              <a:pathLst>
                <a:path w="9592" h="125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7" y="34"/>
                    <a:pt x="68" y="84"/>
                  </a:cubicBezTo>
                  <a:cubicBezTo>
                    <a:pt x="134" y="168"/>
                    <a:pt x="218" y="234"/>
                    <a:pt x="285" y="301"/>
                  </a:cubicBezTo>
                  <a:cubicBezTo>
                    <a:pt x="569" y="552"/>
                    <a:pt x="903" y="752"/>
                    <a:pt x="1237" y="903"/>
                  </a:cubicBezTo>
                  <a:cubicBezTo>
                    <a:pt x="1755" y="1137"/>
                    <a:pt x="2307" y="1254"/>
                    <a:pt x="2875" y="1254"/>
                  </a:cubicBezTo>
                  <a:cubicBezTo>
                    <a:pt x="3209" y="1254"/>
                    <a:pt x="3526" y="1220"/>
                    <a:pt x="3860" y="1137"/>
                  </a:cubicBezTo>
                  <a:cubicBezTo>
                    <a:pt x="4195" y="1053"/>
                    <a:pt x="4529" y="936"/>
                    <a:pt x="4863" y="819"/>
                  </a:cubicBezTo>
                  <a:cubicBezTo>
                    <a:pt x="5431" y="620"/>
                    <a:pt x="6000" y="433"/>
                    <a:pt x="6538" y="433"/>
                  </a:cubicBezTo>
                  <a:cubicBezTo>
                    <a:pt x="6632" y="433"/>
                    <a:pt x="6725" y="439"/>
                    <a:pt x="6818" y="452"/>
                  </a:cubicBezTo>
                  <a:cubicBezTo>
                    <a:pt x="7102" y="485"/>
                    <a:pt x="7386" y="569"/>
                    <a:pt x="7653" y="669"/>
                  </a:cubicBezTo>
                  <a:cubicBezTo>
                    <a:pt x="7904" y="769"/>
                    <a:pt x="8155" y="836"/>
                    <a:pt x="8422" y="886"/>
                  </a:cubicBezTo>
                  <a:cubicBezTo>
                    <a:pt x="8475" y="893"/>
                    <a:pt x="8527" y="896"/>
                    <a:pt x="8580" y="896"/>
                  </a:cubicBezTo>
                  <a:cubicBezTo>
                    <a:pt x="8909" y="896"/>
                    <a:pt x="9227" y="761"/>
                    <a:pt x="9458" y="502"/>
                  </a:cubicBezTo>
                  <a:cubicBezTo>
                    <a:pt x="9525" y="418"/>
                    <a:pt x="9558" y="335"/>
                    <a:pt x="9591" y="218"/>
                  </a:cubicBezTo>
                  <a:cubicBezTo>
                    <a:pt x="9591" y="184"/>
                    <a:pt x="9591" y="151"/>
                    <a:pt x="9591" y="117"/>
                  </a:cubicBezTo>
                  <a:cubicBezTo>
                    <a:pt x="9558" y="251"/>
                    <a:pt x="9508" y="368"/>
                    <a:pt x="9424" y="468"/>
                  </a:cubicBezTo>
                  <a:cubicBezTo>
                    <a:pt x="9197" y="695"/>
                    <a:pt x="8898" y="814"/>
                    <a:pt x="8588" y="814"/>
                  </a:cubicBezTo>
                  <a:cubicBezTo>
                    <a:pt x="8533" y="814"/>
                    <a:pt x="8477" y="810"/>
                    <a:pt x="8422" y="802"/>
                  </a:cubicBezTo>
                  <a:cubicBezTo>
                    <a:pt x="8171" y="752"/>
                    <a:pt x="7921" y="686"/>
                    <a:pt x="7687" y="585"/>
                  </a:cubicBezTo>
                  <a:cubicBezTo>
                    <a:pt x="7419" y="468"/>
                    <a:pt x="7119" y="385"/>
                    <a:pt x="6835" y="335"/>
                  </a:cubicBezTo>
                  <a:cubicBezTo>
                    <a:pt x="6737" y="322"/>
                    <a:pt x="6639" y="316"/>
                    <a:pt x="6540" y="316"/>
                  </a:cubicBezTo>
                  <a:cubicBezTo>
                    <a:pt x="5979" y="316"/>
                    <a:pt x="5398" y="503"/>
                    <a:pt x="4830" y="702"/>
                  </a:cubicBezTo>
                  <a:cubicBezTo>
                    <a:pt x="4479" y="819"/>
                    <a:pt x="4161" y="936"/>
                    <a:pt x="3827" y="1020"/>
                  </a:cubicBezTo>
                  <a:cubicBezTo>
                    <a:pt x="3510" y="1103"/>
                    <a:pt x="3192" y="1153"/>
                    <a:pt x="2875" y="1153"/>
                  </a:cubicBezTo>
                  <a:cubicBezTo>
                    <a:pt x="2323" y="1153"/>
                    <a:pt x="1772" y="1036"/>
                    <a:pt x="1271" y="819"/>
                  </a:cubicBezTo>
                  <a:cubicBezTo>
                    <a:pt x="803" y="619"/>
                    <a:pt x="385" y="3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1711800" y="2723200"/>
              <a:ext cx="20925" cy="25925"/>
            </a:xfrm>
            <a:custGeom>
              <a:avLst/>
              <a:gdLst/>
              <a:ahLst/>
              <a:cxnLst/>
              <a:rect l="l" t="t" r="r" b="b"/>
              <a:pathLst>
                <a:path w="837" h="1037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368"/>
                    <a:pt x="536" y="702"/>
                    <a:pt x="836" y="1036"/>
                  </a:cubicBezTo>
                  <a:cubicBezTo>
                    <a:pt x="669" y="618"/>
                    <a:pt x="368" y="25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1852150" y="2711925"/>
              <a:ext cx="23425" cy="25075"/>
            </a:xfrm>
            <a:custGeom>
              <a:avLst/>
              <a:gdLst/>
              <a:ahLst/>
              <a:cxnLst/>
              <a:rect l="l" t="t" r="r" b="b"/>
              <a:pathLst>
                <a:path w="937" h="1003" extrusionOk="0">
                  <a:moveTo>
                    <a:pt x="937" y="0"/>
                  </a:moveTo>
                  <a:lnTo>
                    <a:pt x="937" y="0"/>
                  </a:lnTo>
                  <a:cubicBezTo>
                    <a:pt x="569" y="284"/>
                    <a:pt x="252" y="618"/>
                    <a:pt x="1" y="1003"/>
                  </a:cubicBezTo>
                  <a:cubicBezTo>
                    <a:pt x="369" y="719"/>
                    <a:pt x="686" y="384"/>
                    <a:pt x="9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1932350" y="2687275"/>
              <a:ext cx="23425" cy="17150"/>
            </a:xfrm>
            <a:custGeom>
              <a:avLst/>
              <a:gdLst/>
              <a:ahLst/>
              <a:cxnLst/>
              <a:rect l="l" t="t" r="r" b="b"/>
              <a:pathLst>
                <a:path w="937" h="686" extrusionOk="0">
                  <a:moveTo>
                    <a:pt x="18" y="0"/>
                  </a:moveTo>
                  <a:cubicBezTo>
                    <a:pt x="1" y="34"/>
                    <a:pt x="185" y="201"/>
                    <a:pt x="435" y="385"/>
                  </a:cubicBezTo>
                  <a:cubicBezTo>
                    <a:pt x="569" y="518"/>
                    <a:pt x="736" y="618"/>
                    <a:pt x="920" y="685"/>
                  </a:cubicBezTo>
                  <a:cubicBezTo>
                    <a:pt x="937" y="652"/>
                    <a:pt x="753" y="485"/>
                    <a:pt x="502" y="301"/>
                  </a:cubicBezTo>
                  <a:cubicBezTo>
                    <a:pt x="369" y="167"/>
                    <a:pt x="201" y="67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1591100" y="2686425"/>
              <a:ext cx="9625" cy="24300"/>
            </a:xfrm>
            <a:custGeom>
              <a:avLst/>
              <a:gdLst/>
              <a:ahLst/>
              <a:cxnLst/>
              <a:rect l="l" t="t" r="r" b="b"/>
              <a:pathLst>
                <a:path w="385" h="972" extrusionOk="0">
                  <a:moveTo>
                    <a:pt x="351" y="1"/>
                  </a:moveTo>
                  <a:lnTo>
                    <a:pt x="0" y="970"/>
                  </a:lnTo>
                  <a:cubicBezTo>
                    <a:pt x="1" y="971"/>
                    <a:pt x="2" y="971"/>
                    <a:pt x="3" y="971"/>
                  </a:cubicBezTo>
                  <a:cubicBezTo>
                    <a:pt x="31" y="971"/>
                    <a:pt x="188" y="792"/>
                    <a:pt x="284" y="536"/>
                  </a:cubicBezTo>
                  <a:cubicBezTo>
                    <a:pt x="368" y="368"/>
                    <a:pt x="384" y="185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1717650" y="2918600"/>
              <a:ext cx="19250" cy="24350"/>
            </a:xfrm>
            <a:custGeom>
              <a:avLst/>
              <a:gdLst/>
              <a:ahLst/>
              <a:cxnLst/>
              <a:rect l="l" t="t" r="r" b="b"/>
              <a:pathLst>
                <a:path w="770" h="974" extrusionOk="0">
                  <a:moveTo>
                    <a:pt x="7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84" y="188"/>
                    <a:pt x="201" y="371"/>
                    <a:pt x="335" y="522"/>
                  </a:cubicBezTo>
                  <a:cubicBezTo>
                    <a:pt x="544" y="779"/>
                    <a:pt x="737" y="974"/>
                    <a:pt x="767" y="974"/>
                  </a:cubicBezTo>
                  <a:cubicBezTo>
                    <a:pt x="768" y="974"/>
                    <a:pt x="769" y="974"/>
                    <a:pt x="769" y="973"/>
                  </a:cubicBezTo>
                  <a:cubicBezTo>
                    <a:pt x="686" y="772"/>
                    <a:pt x="569" y="605"/>
                    <a:pt x="435" y="455"/>
                  </a:cubicBezTo>
                  <a:cubicBezTo>
                    <a:pt x="233" y="206"/>
                    <a:pt x="4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1782825" y="2910750"/>
              <a:ext cx="25075" cy="24250"/>
            </a:xfrm>
            <a:custGeom>
              <a:avLst/>
              <a:gdLst/>
              <a:ahLst/>
              <a:cxnLst/>
              <a:rect l="l" t="t" r="r" b="b"/>
              <a:pathLst>
                <a:path w="1003" h="970" extrusionOk="0">
                  <a:moveTo>
                    <a:pt x="1003" y="0"/>
                  </a:moveTo>
                  <a:cubicBezTo>
                    <a:pt x="619" y="251"/>
                    <a:pt x="268" y="585"/>
                    <a:pt x="0" y="969"/>
                  </a:cubicBezTo>
                  <a:cubicBezTo>
                    <a:pt x="385" y="702"/>
                    <a:pt x="719" y="368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1869700" y="2915350"/>
              <a:ext cx="25925" cy="18825"/>
            </a:xfrm>
            <a:custGeom>
              <a:avLst/>
              <a:gdLst/>
              <a:ahLst/>
              <a:cxnLst/>
              <a:rect l="l" t="t" r="r" b="b"/>
              <a:pathLst>
                <a:path w="1037" h="753" extrusionOk="0">
                  <a:moveTo>
                    <a:pt x="1" y="0"/>
                  </a:moveTo>
                  <a:cubicBezTo>
                    <a:pt x="301" y="318"/>
                    <a:pt x="652" y="568"/>
                    <a:pt x="1037" y="752"/>
                  </a:cubicBezTo>
                  <a:cubicBezTo>
                    <a:pt x="753" y="435"/>
                    <a:pt x="385" y="18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1723075" y="2811750"/>
              <a:ext cx="33450" cy="19250"/>
            </a:xfrm>
            <a:custGeom>
              <a:avLst/>
              <a:gdLst/>
              <a:ahLst/>
              <a:cxnLst/>
              <a:rect l="l" t="t" r="r" b="b"/>
              <a:pathLst>
                <a:path w="1338" h="770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853" y="184"/>
                    <a:pt x="402" y="435"/>
                    <a:pt x="1" y="769"/>
                  </a:cubicBezTo>
                  <a:cubicBezTo>
                    <a:pt x="486" y="569"/>
                    <a:pt x="937" y="318"/>
                    <a:pt x="1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1812475" y="2800025"/>
              <a:ext cx="21750" cy="18425"/>
            </a:xfrm>
            <a:custGeom>
              <a:avLst/>
              <a:gdLst/>
              <a:ahLst/>
              <a:cxnLst/>
              <a:rect l="l" t="t" r="r" b="b"/>
              <a:pathLst>
                <a:path w="870" h="737" extrusionOk="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18" y="403"/>
                    <a:pt x="452" y="687"/>
                    <a:pt x="853" y="737"/>
                  </a:cubicBezTo>
                  <a:cubicBezTo>
                    <a:pt x="869" y="703"/>
                    <a:pt x="619" y="603"/>
                    <a:pt x="385" y="403"/>
                  </a:cubicBezTo>
                  <a:cubicBezTo>
                    <a:pt x="160" y="209"/>
                    <a:pt x="4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1702625" y="2643400"/>
              <a:ext cx="25075" cy="10900"/>
            </a:xfrm>
            <a:custGeom>
              <a:avLst/>
              <a:gdLst/>
              <a:ahLst/>
              <a:cxnLst/>
              <a:rect l="l" t="t" r="r" b="b"/>
              <a:pathLst>
                <a:path w="1003" h="436" extrusionOk="0">
                  <a:moveTo>
                    <a:pt x="986" y="1"/>
                  </a:moveTo>
                  <a:cubicBezTo>
                    <a:pt x="802" y="18"/>
                    <a:pt x="635" y="68"/>
                    <a:pt x="485" y="168"/>
                  </a:cubicBezTo>
                  <a:cubicBezTo>
                    <a:pt x="217" y="285"/>
                    <a:pt x="0" y="402"/>
                    <a:pt x="17" y="435"/>
                  </a:cubicBezTo>
                  <a:cubicBezTo>
                    <a:pt x="201" y="419"/>
                    <a:pt x="368" y="368"/>
                    <a:pt x="535" y="268"/>
                  </a:cubicBezTo>
                  <a:cubicBezTo>
                    <a:pt x="802" y="151"/>
                    <a:pt x="1003" y="18"/>
                    <a:pt x="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1780325" y="2642575"/>
              <a:ext cx="26750" cy="13800"/>
            </a:xfrm>
            <a:custGeom>
              <a:avLst/>
              <a:gdLst/>
              <a:ahLst/>
              <a:cxnLst/>
              <a:rect l="l" t="t" r="r" b="b"/>
              <a:pathLst>
                <a:path w="1070" h="552" extrusionOk="0">
                  <a:moveTo>
                    <a:pt x="0" y="0"/>
                  </a:moveTo>
                  <a:cubicBezTo>
                    <a:pt x="318" y="251"/>
                    <a:pt x="685" y="435"/>
                    <a:pt x="1069" y="552"/>
                  </a:cubicBezTo>
                  <a:cubicBezTo>
                    <a:pt x="752" y="301"/>
                    <a:pt x="401" y="1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1847975" y="2633300"/>
              <a:ext cx="26775" cy="3600"/>
            </a:xfrm>
            <a:custGeom>
              <a:avLst/>
              <a:gdLst/>
              <a:ahLst/>
              <a:cxnLst/>
              <a:rect l="l" t="t" r="r" b="b"/>
              <a:pathLst>
                <a:path w="1071" h="144" extrusionOk="0">
                  <a:moveTo>
                    <a:pt x="775" y="1"/>
                  </a:moveTo>
                  <a:cubicBezTo>
                    <a:pt x="508" y="1"/>
                    <a:pt x="245" y="47"/>
                    <a:pt x="1" y="121"/>
                  </a:cubicBezTo>
                  <a:cubicBezTo>
                    <a:pt x="106" y="136"/>
                    <a:pt x="213" y="143"/>
                    <a:pt x="320" y="143"/>
                  </a:cubicBezTo>
                  <a:cubicBezTo>
                    <a:pt x="571" y="143"/>
                    <a:pt x="825" y="102"/>
                    <a:pt x="1070" y="21"/>
                  </a:cubicBezTo>
                  <a:cubicBezTo>
                    <a:pt x="972" y="7"/>
                    <a:pt x="873" y="1"/>
                    <a:pt x="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1720175" y="3000925"/>
              <a:ext cx="22975" cy="16825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5" y="1"/>
                  </a:moveTo>
                  <a:cubicBezTo>
                    <a:pt x="22" y="1"/>
                    <a:pt x="19" y="1"/>
                    <a:pt x="17" y="2"/>
                  </a:cubicBezTo>
                  <a:cubicBezTo>
                    <a:pt x="0" y="36"/>
                    <a:pt x="184" y="203"/>
                    <a:pt x="418" y="387"/>
                  </a:cubicBezTo>
                  <a:cubicBezTo>
                    <a:pt x="652" y="559"/>
                    <a:pt x="843" y="672"/>
                    <a:pt x="880" y="672"/>
                  </a:cubicBezTo>
                  <a:cubicBezTo>
                    <a:pt x="883" y="672"/>
                    <a:pt x="885" y="672"/>
                    <a:pt x="886" y="671"/>
                  </a:cubicBezTo>
                  <a:cubicBezTo>
                    <a:pt x="919" y="637"/>
                    <a:pt x="735" y="470"/>
                    <a:pt x="501" y="286"/>
                  </a:cubicBezTo>
                  <a:cubicBezTo>
                    <a:pt x="267" y="114"/>
                    <a:pt x="76" y="1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1823750" y="2999725"/>
              <a:ext cx="24675" cy="16725"/>
            </a:xfrm>
            <a:custGeom>
              <a:avLst/>
              <a:gdLst/>
              <a:ahLst/>
              <a:cxnLst/>
              <a:rect l="l" t="t" r="r" b="b"/>
              <a:pathLst>
                <a:path w="987" h="669" extrusionOk="0">
                  <a:moveTo>
                    <a:pt x="970" y="0"/>
                  </a:moveTo>
                  <a:lnTo>
                    <a:pt x="970" y="0"/>
                  </a:lnTo>
                  <a:cubicBezTo>
                    <a:pt x="636" y="234"/>
                    <a:pt x="318" y="451"/>
                    <a:pt x="1" y="669"/>
                  </a:cubicBezTo>
                  <a:cubicBezTo>
                    <a:pt x="201" y="652"/>
                    <a:pt x="385" y="568"/>
                    <a:pt x="552" y="435"/>
                  </a:cubicBezTo>
                  <a:cubicBezTo>
                    <a:pt x="819" y="251"/>
                    <a:pt x="987" y="34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1891000" y="3008500"/>
              <a:ext cx="25525" cy="12550"/>
            </a:xfrm>
            <a:custGeom>
              <a:avLst/>
              <a:gdLst/>
              <a:ahLst/>
              <a:cxnLst/>
              <a:rect l="l" t="t" r="r" b="b"/>
              <a:pathLst>
                <a:path w="1021" h="502" extrusionOk="0">
                  <a:moveTo>
                    <a:pt x="1" y="0"/>
                  </a:moveTo>
                  <a:lnTo>
                    <a:pt x="1" y="0"/>
                  </a:lnTo>
                  <a:cubicBezTo>
                    <a:pt x="302" y="234"/>
                    <a:pt x="652" y="418"/>
                    <a:pt x="1020" y="501"/>
                  </a:cubicBezTo>
                  <a:cubicBezTo>
                    <a:pt x="719" y="267"/>
                    <a:pt x="385" y="1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1761100" y="3081600"/>
              <a:ext cx="403525" cy="73525"/>
            </a:xfrm>
            <a:custGeom>
              <a:avLst/>
              <a:gdLst/>
              <a:ahLst/>
              <a:cxnLst/>
              <a:rect l="l" t="t" r="r" b="b"/>
              <a:pathLst>
                <a:path w="16141" h="2941" extrusionOk="0">
                  <a:moveTo>
                    <a:pt x="0" y="0"/>
                  </a:moveTo>
                  <a:cubicBezTo>
                    <a:pt x="51" y="234"/>
                    <a:pt x="134" y="435"/>
                    <a:pt x="251" y="635"/>
                  </a:cubicBezTo>
                  <a:cubicBezTo>
                    <a:pt x="535" y="1203"/>
                    <a:pt x="970" y="1671"/>
                    <a:pt x="1488" y="2022"/>
                  </a:cubicBezTo>
                  <a:cubicBezTo>
                    <a:pt x="2256" y="2557"/>
                    <a:pt x="3158" y="2841"/>
                    <a:pt x="4094" y="2891"/>
                  </a:cubicBezTo>
                  <a:cubicBezTo>
                    <a:pt x="5130" y="2941"/>
                    <a:pt x="6266" y="2941"/>
                    <a:pt x="7469" y="2941"/>
                  </a:cubicBezTo>
                  <a:cubicBezTo>
                    <a:pt x="9875" y="2924"/>
                    <a:pt x="12031" y="2874"/>
                    <a:pt x="13601" y="2824"/>
                  </a:cubicBezTo>
                  <a:cubicBezTo>
                    <a:pt x="14387" y="2790"/>
                    <a:pt x="15021" y="2757"/>
                    <a:pt x="15473" y="2740"/>
                  </a:cubicBezTo>
                  <a:cubicBezTo>
                    <a:pt x="15690" y="2724"/>
                    <a:pt x="15857" y="2707"/>
                    <a:pt x="15974" y="2707"/>
                  </a:cubicBezTo>
                  <a:cubicBezTo>
                    <a:pt x="16024" y="2690"/>
                    <a:pt x="16091" y="2690"/>
                    <a:pt x="16141" y="2673"/>
                  </a:cubicBezTo>
                  <a:lnTo>
                    <a:pt x="15974" y="2673"/>
                  </a:lnTo>
                  <a:lnTo>
                    <a:pt x="15456" y="2690"/>
                  </a:lnTo>
                  <a:lnTo>
                    <a:pt x="13601" y="2740"/>
                  </a:lnTo>
                  <a:cubicBezTo>
                    <a:pt x="12031" y="2757"/>
                    <a:pt x="9875" y="2807"/>
                    <a:pt x="7469" y="2824"/>
                  </a:cubicBezTo>
                  <a:cubicBezTo>
                    <a:pt x="6283" y="2824"/>
                    <a:pt x="5130" y="2824"/>
                    <a:pt x="4094" y="2774"/>
                  </a:cubicBezTo>
                  <a:cubicBezTo>
                    <a:pt x="3175" y="2740"/>
                    <a:pt x="2290" y="2456"/>
                    <a:pt x="1521" y="1955"/>
                  </a:cubicBezTo>
                  <a:cubicBezTo>
                    <a:pt x="1020" y="1621"/>
                    <a:pt x="585" y="1153"/>
                    <a:pt x="285" y="618"/>
                  </a:cubicBezTo>
                  <a:cubicBezTo>
                    <a:pt x="84" y="2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5" name="Google Shape;2505;p48"/>
          <p:cNvSpPr txBox="1">
            <a:spLocks noGrp="1"/>
          </p:cNvSpPr>
          <p:nvPr>
            <p:ph type="title" idx="4294967295"/>
          </p:nvPr>
        </p:nvSpPr>
        <p:spPr>
          <a:xfrm>
            <a:off x="2141717" y="3528718"/>
            <a:ext cx="688200" cy="108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Lịch sử</a:t>
            </a:r>
            <a:br>
              <a:rPr lang="en" sz="14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" sz="14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phát triển</a:t>
            </a:r>
            <a:endParaRPr sz="14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09" name="Google Shape;2509;p48"/>
          <p:cNvSpPr txBox="1">
            <a:spLocks noGrp="1"/>
          </p:cNvSpPr>
          <p:nvPr>
            <p:ph type="title" idx="4294967295"/>
          </p:nvPr>
        </p:nvSpPr>
        <p:spPr>
          <a:xfrm>
            <a:off x="3121945" y="3429689"/>
            <a:ext cx="688200" cy="831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Ứng dụng</a:t>
            </a:r>
            <a:endParaRPr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7" name="Google Shape;2509;p48"/>
          <p:cNvSpPr txBox="1">
            <a:spLocks/>
          </p:cNvSpPr>
          <p:nvPr/>
        </p:nvSpPr>
        <p:spPr>
          <a:xfrm>
            <a:off x="4167123" y="3083239"/>
            <a:ext cx="688200" cy="83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Cài</a:t>
            </a:r>
            <a:r>
              <a:rPr lang="en-US" sz="16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Đặt</a:t>
            </a:r>
            <a:endParaRPr lang="en-US"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8" name="Google Shape;2509;p48"/>
          <p:cNvSpPr txBox="1">
            <a:spLocks/>
          </p:cNvSpPr>
          <p:nvPr/>
        </p:nvSpPr>
        <p:spPr>
          <a:xfrm>
            <a:off x="5184551" y="2717450"/>
            <a:ext cx="688200" cy="83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Ngôn</a:t>
            </a:r>
            <a:endParaRPr lang="en-US"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Ngữ</a:t>
            </a:r>
            <a:endParaRPr lang="en-US"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C#</a:t>
            </a:r>
          </a:p>
        </p:txBody>
      </p:sp>
      <p:sp>
        <p:nvSpPr>
          <p:cNvPr id="99" name="Google Shape;2509;p48"/>
          <p:cNvSpPr txBox="1">
            <a:spLocks/>
          </p:cNvSpPr>
          <p:nvPr/>
        </p:nvSpPr>
        <p:spPr>
          <a:xfrm>
            <a:off x="6201979" y="2271335"/>
            <a:ext cx="688200" cy="120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pPr algn="ctr"/>
            <a:r>
              <a:rPr lang="en-US" sz="16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Thao</a:t>
            </a:r>
          </a:p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Tác</a:t>
            </a:r>
            <a:endParaRPr lang="en-US"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lt1"/>
                </a:solidFill>
                <a:latin typeface="+mj-lt"/>
                <a:cs typeface="Times New Roman" panose="02020603050405020304" pitchFamily="18" charset="0"/>
              </a:rPr>
              <a:t>Bản</a:t>
            </a:r>
            <a:endParaRPr lang="en-US" sz="1600" dirty="0">
              <a:solidFill>
                <a:schemeClr val="l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5" grpId="0"/>
      <p:bldP spid="2509" grpId="0"/>
      <p:bldP spid="97" grpId="0"/>
      <p:bldP spid="98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47"/>
          <p:cNvSpPr txBox="1">
            <a:spLocks noGrp="1"/>
          </p:cNvSpPr>
          <p:nvPr>
            <p:ph type="title"/>
          </p:nvPr>
        </p:nvSpPr>
        <p:spPr>
          <a:xfrm>
            <a:off x="702271" y="187588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+mj-lt"/>
                <a:cs typeface="Times New Roman" panose="02020603050405020304" pitchFamily="18" charset="0"/>
              </a:rPr>
              <a:t>03. </a:t>
            </a:r>
            <a:r>
              <a:rPr lang="en" b="1" dirty="0">
                <a:latin typeface="+mj-lt"/>
                <a:cs typeface="Times New Roman" panose="02020603050405020304" pitchFamily="18" charset="0"/>
              </a:rPr>
              <a:t>Thao tác cơ bản trên Unity</a:t>
            </a:r>
            <a:endParaRPr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53" name="Google Shape;2353;p47"/>
          <p:cNvSpPr txBox="1">
            <a:spLocks noGrp="1"/>
          </p:cNvSpPr>
          <p:nvPr>
            <p:ph type="subTitle" idx="1"/>
          </p:nvPr>
        </p:nvSpPr>
        <p:spPr>
          <a:xfrm>
            <a:off x="3324363" y="2022169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dirty="0"/>
              <a:t>Scene View </a:t>
            </a:r>
            <a:endParaRPr dirty="0"/>
          </a:p>
        </p:txBody>
      </p:sp>
      <p:sp>
        <p:nvSpPr>
          <p:cNvPr id="2355" name="Google Shape;2355;p47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Hierarchy</a:t>
            </a:r>
            <a:endParaRPr dirty="0"/>
          </a:p>
        </p:txBody>
      </p:sp>
      <p:sp>
        <p:nvSpPr>
          <p:cNvPr id="2357" name="Google Shape;2357;p47"/>
          <p:cNvSpPr txBox="1">
            <a:spLocks noGrp="1"/>
          </p:cNvSpPr>
          <p:nvPr>
            <p:ph type="subTitle" idx="5"/>
          </p:nvPr>
        </p:nvSpPr>
        <p:spPr>
          <a:xfrm>
            <a:off x="5749040" y="2023451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View</a:t>
            </a:r>
            <a:endParaRPr dirty="0"/>
          </a:p>
        </p:txBody>
      </p:sp>
      <p:sp>
        <p:nvSpPr>
          <p:cNvPr id="2359" name="Google Shape;2359;p47"/>
          <p:cNvSpPr txBox="1">
            <a:spLocks noGrp="1"/>
          </p:cNvSpPr>
          <p:nvPr>
            <p:ph type="subTitle" idx="7"/>
          </p:nvPr>
        </p:nvSpPr>
        <p:spPr>
          <a:xfrm>
            <a:off x="1143679" y="2016618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>
                <a:sym typeface="Wingdings" panose="05000000000000000000" pitchFamily="2" charset="2"/>
              </a:rPr>
              <a:t> Acsset</a:t>
            </a:r>
            <a:endParaRPr dirty="0"/>
          </a:p>
        </p:txBody>
      </p:sp>
      <p:sp>
        <p:nvSpPr>
          <p:cNvPr id="2361" name="Google Shape;2361;p47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dirty="0"/>
              <a:t>Toolbar</a:t>
            </a:r>
            <a:endParaRPr dirty="0"/>
          </a:p>
        </p:txBody>
      </p:sp>
      <p:sp>
        <p:nvSpPr>
          <p:cNvPr id="2363" name="Google Shape;2363;p47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Inspector </a:t>
            </a:r>
            <a:endParaRPr dirty="0"/>
          </a:p>
        </p:txBody>
      </p:sp>
      <p:grpSp>
        <p:nvGrpSpPr>
          <p:cNvPr id="2365" name="Google Shape;2365;p47"/>
          <p:cNvGrpSpPr/>
          <p:nvPr/>
        </p:nvGrpSpPr>
        <p:grpSpPr>
          <a:xfrm>
            <a:off x="2079355" y="3148071"/>
            <a:ext cx="445314" cy="443581"/>
            <a:chOff x="1576325" y="2162175"/>
            <a:chExt cx="526625" cy="524575"/>
          </a:xfrm>
        </p:grpSpPr>
        <p:sp>
          <p:nvSpPr>
            <p:cNvPr id="2366" name="Google Shape;2366;p47"/>
            <p:cNvSpPr/>
            <p:nvPr/>
          </p:nvSpPr>
          <p:spPr>
            <a:xfrm>
              <a:off x="1576325" y="2406300"/>
              <a:ext cx="526625" cy="280450"/>
            </a:xfrm>
            <a:custGeom>
              <a:avLst/>
              <a:gdLst/>
              <a:ahLst/>
              <a:cxnLst/>
              <a:rect l="l" t="t" r="r" b="b"/>
              <a:pathLst>
                <a:path w="21065" h="11218" extrusionOk="0">
                  <a:moveTo>
                    <a:pt x="4321" y="1"/>
                  </a:moveTo>
                  <a:cubicBezTo>
                    <a:pt x="4060" y="1"/>
                    <a:pt x="3832" y="164"/>
                    <a:pt x="3767" y="425"/>
                  </a:cubicBezTo>
                  <a:lnTo>
                    <a:pt x="82" y="10500"/>
                  </a:lnTo>
                  <a:cubicBezTo>
                    <a:pt x="1" y="10859"/>
                    <a:pt x="262" y="11217"/>
                    <a:pt x="637" y="11217"/>
                  </a:cubicBezTo>
                  <a:lnTo>
                    <a:pt x="16842" y="11217"/>
                  </a:lnTo>
                  <a:cubicBezTo>
                    <a:pt x="17087" y="11217"/>
                    <a:pt x="17315" y="11038"/>
                    <a:pt x="17380" y="10793"/>
                  </a:cubicBezTo>
                  <a:lnTo>
                    <a:pt x="21065" y="718"/>
                  </a:lnTo>
                  <a:cubicBezTo>
                    <a:pt x="21065" y="359"/>
                    <a:pt x="20886" y="1"/>
                    <a:pt x="2051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2012450" y="2324800"/>
              <a:ext cx="36300" cy="81525"/>
            </a:xfrm>
            <a:custGeom>
              <a:avLst/>
              <a:gdLst/>
              <a:ahLst/>
              <a:cxnLst/>
              <a:rect l="l" t="t" r="r" b="b"/>
              <a:pathLst>
                <a:path w="1452" h="3261" extrusionOk="0">
                  <a:moveTo>
                    <a:pt x="1" y="0"/>
                  </a:moveTo>
                  <a:lnTo>
                    <a:pt x="1" y="3261"/>
                  </a:lnTo>
                  <a:lnTo>
                    <a:pt x="1452" y="3261"/>
                  </a:lnTo>
                  <a:lnTo>
                    <a:pt x="1452" y="636"/>
                  </a:lnTo>
                  <a:cubicBezTo>
                    <a:pt x="1452" y="277"/>
                    <a:pt x="1158" y="0"/>
                    <a:pt x="8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1577975" y="2261625"/>
              <a:ext cx="36300" cy="402300"/>
            </a:xfrm>
            <a:custGeom>
              <a:avLst/>
              <a:gdLst/>
              <a:ahLst/>
              <a:cxnLst/>
              <a:rect l="l" t="t" r="r" b="b"/>
              <a:pathLst>
                <a:path w="1452" h="16092" extrusionOk="0">
                  <a:moveTo>
                    <a:pt x="636" y="0"/>
                  </a:moveTo>
                  <a:cubicBezTo>
                    <a:pt x="277" y="0"/>
                    <a:pt x="0" y="277"/>
                    <a:pt x="0" y="620"/>
                  </a:cubicBezTo>
                  <a:lnTo>
                    <a:pt x="0" y="16091"/>
                  </a:lnTo>
                  <a:lnTo>
                    <a:pt x="82" y="16091"/>
                  </a:lnTo>
                  <a:lnTo>
                    <a:pt x="1451" y="12342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1668450" y="2162175"/>
              <a:ext cx="344025" cy="260050"/>
            </a:xfrm>
            <a:custGeom>
              <a:avLst/>
              <a:gdLst/>
              <a:ahLst/>
              <a:cxnLst/>
              <a:rect l="l" t="t" r="r" b="b"/>
              <a:pathLst>
                <a:path w="13761" h="10402" extrusionOk="0">
                  <a:moveTo>
                    <a:pt x="0" y="0"/>
                  </a:moveTo>
                  <a:lnTo>
                    <a:pt x="0" y="10402"/>
                  </a:lnTo>
                  <a:lnTo>
                    <a:pt x="82" y="10190"/>
                  </a:lnTo>
                  <a:cubicBezTo>
                    <a:pt x="147" y="9929"/>
                    <a:pt x="375" y="9766"/>
                    <a:pt x="636" y="9766"/>
                  </a:cubicBezTo>
                  <a:lnTo>
                    <a:pt x="13761" y="9766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1719800" y="2288525"/>
              <a:ext cx="241325" cy="18350"/>
            </a:xfrm>
            <a:custGeom>
              <a:avLst/>
              <a:gdLst/>
              <a:ahLst/>
              <a:cxnLst/>
              <a:rect l="l" t="t" r="r" b="b"/>
              <a:pathLst>
                <a:path w="9653" h="734" extrusionOk="0">
                  <a:moveTo>
                    <a:pt x="490" y="0"/>
                  </a:moveTo>
                  <a:cubicBezTo>
                    <a:pt x="1" y="0"/>
                    <a:pt x="1" y="734"/>
                    <a:pt x="490" y="734"/>
                  </a:cubicBezTo>
                  <a:lnTo>
                    <a:pt x="9163" y="734"/>
                  </a:lnTo>
                  <a:cubicBezTo>
                    <a:pt x="9652" y="734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1719800" y="2225350"/>
              <a:ext cx="114550" cy="17950"/>
            </a:xfrm>
            <a:custGeom>
              <a:avLst/>
              <a:gdLst/>
              <a:ahLst/>
              <a:cxnLst/>
              <a:rect l="l" t="t" r="r" b="b"/>
              <a:pathLst>
                <a:path w="4582" h="718" extrusionOk="0">
                  <a:moveTo>
                    <a:pt x="490" y="0"/>
                  </a:moveTo>
                  <a:cubicBezTo>
                    <a:pt x="1" y="0"/>
                    <a:pt x="1" y="717"/>
                    <a:pt x="490" y="717"/>
                  </a:cubicBezTo>
                  <a:lnTo>
                    <a:pt x="4109" y="717"/>
                  </a:lnTo>
                  <a:cubicBezTo>
                    <a:pt x="4582" y="717"/>
                    <a:pt x="4582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1719800" y="2352100"/>
              <a:ext cx="241325" cy="17950"/>
            </a:xfrm>
            <a:custGeom>
              <a:avLst/>
              <a:gdLst/>
              <a:ahLst/>
              <a:cxnLst/>
              <a:rect l="l" t="t" r="r" b="b"/>
              <a:pathLst>
                <a:path w="9653" h="718" extrusionOk="0">
                  <a:moveTo>
                    <a:pt x="490" y="0"/>
                  </a:moveTo>
                  <a:cubicBezTo>
                    <a:pt x="1" y="0"/>
                    <a:pt x="1" y="718"/>
                    <a:pt x="490" y="718"/>
                  </a:cubicBezTo>
                  <a:lnTo>
                    <a:pt x="9163" y="718"/>
                  </a:lnTo>
                  <a:cubicBezTo>
                    <a:pt x="9652" y="718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1641550" y="2180100"/>
              <a:ext cx="26925" cy="316700"/>
            </a:xfrm>
            <a:custGeom>
              <a:avLst/>
              <a:gdLst/>
              <a:ahLst/>
              <a:cxnLst/>
              <a:rect l="l" t="t" r="r" b="b"/>
              <a:pathLst>
                <a:path w="1077" h="12668" extrusionOk="0">
                  <a:moveTo>
                    <a:pt x="0" y="0"/>
                  </a:moveTo>
                  <a:lnTo>
                    <a:pt x="0" y="12668"/>
                  </a:lnTo>
                  <a:lnTo>
                    <a:pt x="1076" y="968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1614250" y="2198025"/>
              <a:ext cx="27325" cy="372975"/>
            </a:xfrm>
            <a:custGeom>
              <a:avLst/>
              <a:gdLst/>
              <a:ahLst/>
              <a:cxnLst/>
              <a:rect l="l" t="t" r="r" b="b"/>
              <a:pathLst>
                <a:path w="1093" h="14919" extrusionOk="0">
                  <a:moveTo>
                    <a:pt x="0" y="1"/>
                  </a:moveTo>
                  <a:lnTo>
                    <a:pt x="0" y="14918"/>
                  </a:lnTo>
                  <a:lnTo>
                    <a:pt x="1092" y="11951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47"/>
          <p:cNvGrpSpPr/>
          <p:nvPr/>
        </p:nvGrpSpPr>
        <p:grpSpPr>
          <a:xfrm>
            <a:off x="1785981" y="1426292"/>
            <a:ext cx="454793" cy="452411"/>
            <a:chOff x="3111700" y="2161850"/>
            <a:chExt cx="526625" cy="524900"/>
          </a:xfrm>
        </p:grpSpPr>
        <p:sp>
          <p:nvSpPr>
            <p:cNvPr id="2376" name="Google Shape;2376;p47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7E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47"/>
          <p:cNvGrpSpPr/>
          <p:nvPr/>
        </p:nvGrpSpPr>
        <p:grpSpPr>
          <a:xfrm>
            <a:off x="4090104" y="1415739"/>
            <a:ext cx="450298" cy="434570"/>
            <a:chOff x="3937075" y="2182550"/>
            <a:chExt cx="469550" cy="504200"/>
          </a:xfrm>
        </p:grpSpPr>
        <p:sp>
          <p:nvSpPr>
            <p:cNvPr id="2384" name="Google Shape;2384;p47"/>
            <p:cNvSpPr/>
            <p:nvPr/>
          </p:nvSpPr>
          <p:spPr>
            <a:xfrm>
              <a:off x="3937075" y="2217200"/>
              <a:ext cx="469550" cy="95800"/>
            </a:xfrm>
            <a:custGeom>
              <a:avLst/>
              <a:gdLst/>
              <a:ahLst/>
              <a:cxnLst/>
              <a:rect l="l" t="t" r="r" b="b"/>
              <a:pathLst>
                <a:path w="18782" h="3832" extrusionOk="0">
                  <a:moveTo>
                    <a:pt x="0" y="0"/>
                  </a:moveTo>
                  <a:lnTo>
                    <a:pt x="0" y="3831"/>
                  </a:lnTo>
                  <a:lnTo>
                    <a:pt x="18782" y="3831"/>
                  </a:lnTo>
                  <a:lnTo>
                    <a:pt x="18782" y="0"/>
                  </a:lnTo>
                  <a:lnTo>
                    <a:pt x="15994" y="0"/>
                  </a:lnTo>
                  <a:lnTo>
                    <a:pt x="15994" y="1386"/>
                  </a:lnTo>
                  <a:lnTo>
                    <a:pt x="13565" y="1386"/>
                  </a:lnTo>
                  <a:lnTo>
                    <a:pt x="13565" y="0"/>
                  </a:lnTo>
                  <a:lnTo>
                    <a:pt x="5217" y="0"/>
                  </a:lnTo>
                  <a:lnTo>
                    <a:pt x="5217" y="1386"/>
                  </a:lnTo>
                  <a:lnTo>
                    <a:pt x="2772" y="138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3937075" y="2312975"/>
              <a:ext cx="469550" cy="373775"/>
            </a:xfrm>
            <a:custGeom>
              <a:avLst/>
              <a:gdLst/>
              <a:ahLst/>
              <a:cxnLst/>
              <a:rect l="l" t="t" r="r" b="b"/>
              <a:pathLst>
                <a:path w="18782" h="14951" extrusionOk="0">
                  <a:moveTo>
                    <a:pt x="0" y="0"/>
                  </a:moveTo>
                  <a:lnTo>
                    <a:pt x="0" y="14950"/>
                  </a:lnTo>
                  <a:lnTo>
                    <a:pt x="18782" y="14950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4006350" y="2373700"/>
              <a:ext cx="330575" cy="252325"/>
            </a:xfrm>
            <a:custGeom>
              <a:avLst/>
              <a:gdLst/>
              <a:ahLst/>
              <a:cxnLst/>
              <a:rect l="l" t="t" r="r" b="b"/>
              <a:pathLst>
                <a:path w="13223" h="10093" extrusionOk="0">
                  <a:moveTo>
                    <a:pt x="3131" y="701"/>
                  </a:moveTo>
                  <a:lnTo>
                    <a:pt x="3131" y="3131"/>
                  </a:lnTo>
                  <a:lnTo>
                    <a:pt x="702" y="3131"/>
                  </a:lnTo>
                  <a:lnTo>
                    <a:pt x="702" y="701"/>
                  </a:lnTo>
                  <a:close/>
                  <a:moveTo>
                    <a:pt x="6261" y="701"/>
                  </a:moveTo>
                  <a:lnTo>
                    <a:pt x="6261" y="3131"/>
                  </a:lnTo>
                  <a:lnTo>
                    <a:pt x="3832" y="3131"/>
                  </a:lnTo>
                  <a:lnTo>
                    <a:pt x="3832" y="701"/>
                  </a:lnTo>
                  <a:close/>
                  <a:moveTo>
                    <a:pt x="9408" y="701"/>
                  </a:moveTo>
                  <a:lnTo>
                    <a:pt x="9408" y="3131"/>
                  </a:lnTo>
                  <a:lnTo>
                    <a:pt x="6962" y="3131"/>
                  </a:lnTo>
                  <a:lnTo>
                    <a:pt x="6962" y="701"/>
                  </a:lnTo>
                  <a:close/>
                  <a:moveTo>
                    <a:pt x="12538" y="701"/>
                  </a:moveTo>
                  <a:lnTo>
                    <a:pt x="12538" y="3131"/>
                  </a:lnTo>
                  <a:lnTo>
                    <a:pt x="10093" y="3131"/>
                  </a:lnTo>
                  <a:lnTo>
                    <a:pt x="10093" y="701"/>
                  </a:lnTo>
                  <a:close/>
                  <a:moveTo>
                    <a:pt x="3131" y="3832"/>
                  </a:moveTo>
                  <a:lnTo>
                    <a:pt x="3131" y="6261"/>
                  </a:lnTo>
                  <a:lnTo>
                    <a:pt x="702" y="6261"/>
                  </a:lnTo>
                  <a:lnTo>
                    <a:pt x="702" y="3832"/>
                  </a:lnTo>
                  <a:close/>
                  <a:moveTo>
                    <a:pt x="6261" y="3832"/>
                  </a:moveTo>
                  <a:lnTo>
                    <a:pt x="6261" y="6261"/>
                  </a:lnTo>
                  <a:lnTo>
                    <a:pt x="3832" y="6261"/>
                  </a:lnTo>
                  <a:lnTo>
                    <a:pt x="3832" y="3832"/>
                  </a:lnTo>
                  <a:close/>
                  <a:moveTo>
                    <a:pt x="9408" y="3832"/>
                  </a:moveTo>
                  <a:lnTo>
                    <a:pt x="9408" y="6261"/>
                  </a:lnTo>
                  <a:lnTo>
                    <a:pt x="6962" y="6261"/>
                  </a:lnTo>
                  <a:lnTo>
                    <a:pt x="6962" y="3832"/>
                  </a:lnTo>
                  <a:close/>
                  <a:moveTo>
                    <a:pt x="12538" y="3832"/>
                  </a:moveTo>
                  <a:lnTo>
                    <a:pt x="12538" y="6261"/>
                  </a:lnTo>
                  <a:lnTo>
                    <a:pt x="10093" y="6261"/>
                  </a:lnTo>
                  <a:lnTo>
                    <a:pt x="10093" y="3832"/>
                  </a:lnTo>
                  <a:close/>
                  <a:moveTo>
                    <a:pt x="3131" y="6962"/>
                  </a:moveTo>
                  <a:lnTo>
                    <a:pt x="3131" y="9391"/>
                  </a:lnTo>
                  <a:lnTo>
                    <a:pt x="702" y="9391"/>
                  </a:lnTo>
                  <a:lnTo>
                    <a:pt x="702" y="6962"/>
                  </a:lnTo>
                  <a:close/>
                  <a:moveTo>
                    <a:pt x="6261" y="6962"/>
                  </a:moveTo>
                  <a:lnTo>
                    <a:pt x="6261" y="9391"/>
                  </a:lnTo>
                  <a:lnTo>
                    <a:pt x="3832" y="9391"/>
                  </a:lnTo>
                  <a:lnTo>
                    <a:pt x="3832" y="6962"/>
                  </a:lnTo>
                  <a:close/>
                  <a:moveTo>
                    <a:pt x="9408" y="6962"/>
                  </a:moveTo>
                  <a:lnTo>
                    <a:pt x="9408" y="9391"/>
                  </a:lnTo>
                  <a:lnTo>
                    <a:pt x="6962" y="9391"/>
                  </a:lnTo>
                  <a:lnTo>
                    <a:pt x="6962" y="6962"/>
                  </a:lnTo>
                  <a:close/>
                  <a:moveTo>
                    <a:pt x="12538" y="6962"/>
                  </a:moveTo>
                  <a:lnTo>
                    <a:pt x="12538" y="9391"/>
                  </a:lnTo>
                  <a:lnTo>
                    <a:pt x="10093" y="9391"/>
                  </a:lnTo>
                  <a:lnTo>
                    <a:pt x="10093" y="6962"/>
                  </a:lnTo>
                  <a:close/>
                  <a:moveTo>
                    <a:pt x="1" y="0"/>
                  </a:moveTo>
                  <a:lnTo>
                    <a:pt x="1" y="10092"/>
                  </a:lnTo>
                  <a:lnTo>
                    <a:pt x="13223" y="10092"/>
                  </a:lnTo>
                  <a:lnTo>
                    <a:pt x="13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4006350" y="2182550"/>
              <a:ext cx="61175" cy="69300"/>
            </a:xfrm>
            <a:custGeom>
              <a:avLst/>
              <a:gdLst/>
              <a:ahLst/>
              <a:cxnLst/>
              <a:rect l="l" t="t" r="r" b="b"/>
              <a:pathLst>
                <a:path w="2447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46" y="277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>
              <a:off x="4276175" y="2182550"/>
              <a:ext cx="60750" cy="69300"/>
            </a:xfrm>
            <a:custGeom>
              <a:avLst/>
              <a:gdLst/>
              <a:ahLst/>
              <a:cxnLst/>
              <a:rect l="l" t="t" r="r" b="b"/>
              <a:pathLst>
                <a:path w="2430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30" y="2772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>
              <a:off x="4180400" y="2469475"/>
              <a:ext cx="61150" cy="60750"/>
            </a:xfrm>
            <a:custGeom>
              <a:avLst/>
              <a:gdLst/>
              <a:ahLst/>
              <a:cxnLst/>
              <a:rect l="l" t="t" r="r" b="b"/>
              <a:pathLst>
                <a:path w="2446" h="2430" extrusionOk="0">
                  <a:moveTo>
                    <a:pt x="0" y="1"/>
                  </a:moveTo>
                  <a:lnTo>
                    <a:pt x="0" y="2430"/>
                  </a:lnTo>
                  <a:lnTo>
                    <a:pt x="2446" y="2430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7"/>
          <p:cNvGrpSpPr/>
          <p:nvPr/>
        </p:nvGrpSpPr>
        <p:grpSpPr>
          <a:xfrm>
            <a:off x="6504830" y="1418767"/>
            <a:ext cx="471420" cy="432825"/>
            <a:chOff x="4678475" y="2184575"/>
            <a:chExt cx="491575" cy="502175"/>
          </a:xfrm>
        </p:grpSpPr>
        <p:sp>
          <p:nvSpPr>
            <p:cNvPr id="2391" name="Google Shape;2391;p47"/>
            <p:cNvSpPr/>
            <p:nvPr/>
          </p:nvSpPr>
          <p:spPr>
            <a:xfrm>
              <a:off x="4678475" y="2184575"/>
              <a:ext cx="491575" cy="502175"/>
            </a:xfrm>
            <a:custGeom>
              <a:avLst/>
              <a:gdLst/>
              <a:ahLst/>
              <a:cxnLst/>
              <a:rect l="l" t="t" r="r" b="b"/>
              <a:pathLst>
                <a:path w="19663" h="20087" extrusionOk="0">
                  <a:moveTo>
                    <a:pt x="0" y="1"/>
                  </a:moveTo>
                  <a:lnTo>
                    <a:pt x="0" y="20086"/>
                  </a:lnTo>
                  <a:lnTo>
                    <a:pt x="19662" y="20086"/>
                  </a:lnTo>
                  <a:lnTo>
                    <a:pt x="19662" y="3408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4753050" y="2462150"/>
              <a:ext cx="331400" cy="224600"/>
            </a:xfrm>
            <a:custGeom>
              <a:avLst/>
              <a:gdLst/>
              <a:ahLst/>
              <a:cxnLst/>
              <a:rect l="l" t="t" r="r" b="b"/>
              <a:pathLst>
                <a:path w="13256" h="8984" extrusionOk="0">
                  <a:moveTo>
                    <a:pt x="1" y="0"/>
                  </a:moveTo>
                  <a:lnTo>
                    <a:pt x="1" y="8983"/>
                  </a:lnTo>
                  <a:lnTo>
                    <a:pt x="13255" y="8983"/>
                  </a:lnTo>
                  <a:lnTo>
                    <a:pt x="132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4753050" y="2462150"/>
              <a:ext cx="331400" cy="128800"/>
            </a:xfrm>
            <a:custGeom>
              <a:avLst/>
              <a:gdLst/>
              <a:ahLst/>
              <a:cxnLst/>
              <a:rect l="l" t="t" r="r" b="b"/>
              <a:pathLst>
                <a:path w="13256" h="5152" extrusionOk="0">
                  <a:moveTo>
                    <a:pt x="1" y="0"/>
                  </a:moveTo>
                  <a:lnTo>
                    <a:pt x="1" y="5152"/>
                  </a:lnTo>
                  <a:lnTo>
                    <a:pt x="13255" y="5152"/>
                  </a:lnTo>
                  <a:lnTo>
                    <a:pt x="1325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4774650" y="2184575"/>
              <a:ext cx="277600" cy="170800"/>
            </a:xfrm>
            <a:custGeom>
              <a:avLst/>
              <a:gdLst/>
              <a:ahLst/>
              <a:cxnLst/>
              <a:rect l="l" t="t" r="r" b="b"/>
              <a:pathLst>
                <a:path w="11104" h="6832" extrusionOk="0">
                  <a:moveTo>
                    <a:pt x="1" y="1"/>
                  </a:moveTo>
                  <a:lnTo>
                    <a:pt x="1" y="6832"/>
                  </a:lnTo>
                  <a:lnTo>
                    <a:pt x="11103" y="6832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4792175" y="2494350"/>
              <a:ext cx="103550" cy="21200"/>
            </a:xfrm>
            <a:custGeom>
              <a:avLst/>
              <a:gdLst/>
              <a:ahLst/>
              <a:cxnLst/>
              <a:rect l="l" t="t" r="r" b="b"/>
              <a:pathLst>
                <a:path w="4142" h="848" extrusionOk="0">
                  <a:moveTo>
                    <a:pt x="571" y="0"/>
                  </a:moveTo>
                  <a:cubicBezTo>
                    <a:pt x="1" y="0"/>
                    <a:pt x="1" y="848"/>
                    <a:pt x="571" y="848"/>
                  </a:cubicBezTo>
                  <a:lnTo>
                    <a:pt x="3571" y="848"/>
                  </a:lnTo>
                  <a:cubicBezTo>
                    <a:pt x="4142" y="848"/>
                    <a:pt x="4142" y="0"/>
                    <a:pt x="3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4792175" y="2537125"/>
              <a:ext cx="135350" cy="21225"/>
            </a:xfrm>
            <a:custGeom>
              <a:avLst/>
              <a:gdLst/>
              <a:ahLst/>
              <a:cxnLst/>
              <a:rect l="l" t="t" r="r" b="b"/>
              <a:pathLst>
                <a:path w="5414" h="849" extrusionOk="0">
                  <a:moveTo>
                    <a:pt x="571" y="1"/>
                  </a:moveTo>
                  <a:cubicBezTo>
                    <a:pt x="1" y="1"/>
                    <a:pt x="1" y="849"/>
                    <a:pt x="571" y="849"/>
                  </a:cubicBezTo>
                  <a:lnTo>
                    <a:pt x="4843" y="849"/>
                  </a:lnTo>
                  <a:cubicBezTo>
                    <a:pt x="5414" y="849"/>
                    <a:pt x="5414" y="1"/>
                    <a:pt x="4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4934850" y="2537250"/>
              <a:ext cx="22425" cy="21225"/>
            </a:xfrm>
            <a:custGeom>
              <a:avLst/>
              <a:gdLst/>
              <a:ahLst/>
              <a:cxnLst/>
              <a:rect l="l" t="t" r="r" b="b"/>
              <a:pathLst>
                <a:path w="897" h="849" extrusionOk="0">
                  <a:moveTo>
                    <a:pt x="426" y="0"/>
                  </a:moveTo>
                  <a:cubicBezTo>
                    <a:pt x="318" y="0"/>
                    <a:pt x="212" y="37"/>
                    <a:pt x="130" y="110"/>
                  </a:cubicBezTo>
                  <a:cubicBezTo>
                    <a:pt x="49" y="192"/>
                    <a:pt x="0" y="306"/>
                    <a:pt x="0" y="420"/>
                  </a:cubicBezTo>
                  <a:cubicBezTo>
                    <a:pt x="0" y="676"/>
                    <a:pt x="214" y="849"/>
                    <a:pt x="437" y="849"/>
                  </a:cubicBezTo>
                  <a:cubicBezTo>
                    <a:pt x="541" y="849"/>
                    <a:pt x="646" y="812"/>
                    <a:pt x="734" y="730"/>
                  </a:cubicBezTo>
                  <a:cubicBezTo>
                    <a:pt x="897" y="550"/>
                    <a:pt x="897" y="289"/>
                    <a:pt x="734" y="110"/>
                  </a:cubicBezTo>
                  <a:cubicBezTo>
                    <a:pt x="644" y="37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4956025" y="2216375"/>
              <a:ext cx="64425" cy="106800"/>
            </a:xfrm>
            <a:custGeom>
              <a:avLst/>
              <a:gdLst/>
              <a:ahLst/>
              <a:cxnLst/>
              <a:rect l="l" t="t" r="r" b="b"/>
              <a:pathLst>
                <a:path w="2577" h="4272" extrusionOk="0">
                  <a:moveTo>
                    <a:pt x="1713" y="864"/>
                  </a:moveTo>
                  <a:lnTo>
                    <a:pt x="1713" y="3424"/>
                  </a:lnTo>
                  <a:lnTo>
                    <a:pt x="865" y="3424"/>
                  </a:lnTo>
                  <a:lnTo>
                    <a:pt x="865" y="864"/>
                  </a:lnTo>
                  <a:close/>
                  <a:moveTo>
                    <a:pt x="1" y="0"/>
                  </a:moveTo>
                  <a:lnTo>
                    <a:pt x="1" y="4272"/>
                  </a:lnTo>
                  <a:lnTo>
                    <a:pt x="2577" y="4272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4774650" y="2184575"/>
              <a:ext cx="160225" cy="170800"/>
            </a:xfrm>
            <a:custGeom>
              <a:avLst/>
              <a:gdLst/>
              <a:ahLst/>
              <a:cxnLst/>
              <a:rect l="l" t="t" r="r" b="b"/>
              <a:pathLst>
                <a:path w="6409" h="6832" extrusionOk="0">
                  <a:moveTo>
                    <a:pt x="1" y="1"/>
                  </a:moveTo>
                  <a:lnTo>
                    <a:pt x="1" y="6832"/>
                  </a:lnTo>
                  <a:lnTo>
                    <a:pt x="6408" y="6832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0" name="Google Shape;2400;p47"/>
          <p:cNvGrpSpPr/>
          <p:nvPr/>
        </p:nvGrpSpPr>
        <p:grpSpPr>
          <a:xfrm>
            <a:off x="6603362" y="3139213"/>
            <a:ext cx="474255" cy="452438"/>
            <a:chOff x="6708650" y="2151725"/>
            <a:chExt cx="560850" cy="535050"/>
          </a:xfrm>
        </p:grpSpPr>
        <p:sp>
          <p:nvSpPr>
            <p:cNvPr id="2401" name="Google Shape;2401;p47"/>
            <p:cNvSpPr/>
            <p:nvPr/>
          </p:nvSpPr>
          <p:spPr>
            <a:xfrm>
              <a:off x="6708650" y="2151725"/>
              <a:ext cx="560850" cy="535050"/>
            </a:xfrm>
            <a:custGeom>
              <a:avLst/>
              <a:gdLst/>
              <a:ahLst/>
              <a:cxnLst/>
              <a:rect l="l" t="t" r="r" b="b"/>
              <a:pathLst>
                <a:path w="22434" h="21402" extrusionOk="0">
                  <a:moveTo>
                    <a:pt x="10718" y="8021"/>
                  </a:moveTo>
                  <a:cubicBezTo>
                    <a:pt x="11375" y="8021"/>
                    <a:pt x="12044" y="8266"/>
                    <a:pt x="12587" y="8814"/>
                  </a:cubicBezTo>
                  <a:cubicBezTo>
                    <a:pt x="13630" y="9858"/>
                    <a:pt x="13630" y="11553"/>
                    <a:pt x="12587" y="12597"/>
                  </a:cubicBezTo>
                  <a:cubicBezTo>
                    <a:pt x="12044" y="13139"/>
                    <a:pt x="11375" y="13382"/>
                    <a:pt x="10719" y="13382"/>
                  </a:cubicBezTo>
                  <a:cubicBezTo>
                    <a:pt x="9344" y="13382"/>
                    <a:pt x="8022" y="12316"/>
                    <a:pt x="8022" y="10705"/>
                  </a:cubicBezTo>
                  <a:cubicBezTo>
                    <a:pt x="8022" y="9095"/>
                    <a:pt x="9343" y="8021"/>
                    <a:pt x="10718" y="8021"/>
                  </a:cubicBezTo>
                  <a:close/>
                  <a:moveTo>
                    <a:pt x="10682" y="1"/>
                  </a:moveTo>
                  <a:cubicBezTo>
                    <a:pt x="9308" y="1"/>
                    <a:pt x="7923" y="265"/>
                    <a:pt x="6603" y="809"/>
                  </a:cubicBezTo>
                  <a:cubicBezTo>
                    <a:pt x="2609" y="2472"/>
                    <a:pt x="0" y="6369"/>
                    <a:pt x="0" y="10705"/>
                  </a:cubicBezTo>
                  <a:cubicBezTo>
                    <a:pt x="0" y="15026"/>
                    <a:pt x="2609" y="18922"/>
                    <a:pt x="6603" y="20585"/>
                  </a:cubicBezTo>
                  <a:cubicBezTo>
                    <a:pt x="7924" y="21135"/>
                    <a:pt x="9311" y="21402"/>
                    <a:pt x="10687" y="21402"/>
                  </a:cubicBezTo>
                  <a:cubicBezTo>
                    <a:pt x="13471" y="21402"/>
                    <a:pt x="16209" y="20310"/>
                    <a:pt x="18260" y="18270"/>
                  </a:cubicBezTo>
                  <a:cubicBezTo>
                    <a:pt x="22434" y="14096"/>
                    <a:pt x="22434" y="7314"/>
                    <a:pt x="18260" y="3141"/>
                  </a:cubicBezTo>
                  <a:cubicBezTo>
                    <a:pt x="16208" y="1088"/>
                    <a:pt x="13468" y="1"/>
                    <a:pt x="10682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6870875" y="2313900"/>
              <a:ext cx="220525" cy="210525"/>
            </a:xfrm>
            <a:custGeom>
              <a:avLst/>
              <a:gdLst/>
              <a:ahLst/>
              <a:cxnLst/>
              <a:rect l="l" t="t" r="r" b="b"/>
              <a:pathLst>
                <a:path w="8821" h="8421" extrusionOk="0">
                  <a:moveTo>
                    <a:pt x="4215" y="3067"/>
                  </a:moveTo>
                  <a:cubicBezTo>
                    <a:pt x="4496" y="3067"/>
                    <a:pt x="4785" y="3171"/>
                    <a:pt x="5022" y="3403"/>
                  </a:cubicBezTo>
                  <a:cubicBezTo>
                    <a:pt x="5462" y="3843"/>
                    <a:pt x="5462" y="4577"/>
                    <a:pt x="5022" y="5017"/>
                  </a:cubicBezTo>
                  <a:cubicBezTo>
                    <a:pt x="4784" y="5255"/>
                    <a:pt x="4494" y="5361"/>
                    <a:pt x="4212" y="5361"/>
                  </a:cubicBezTo>
                  <a:cubicBezTo>
                    <a:pt x="3624" y="5361"/>
                    <a:pt x="3065" y="4901"/>
                    <a:pt x="3065" y="4218"/>
                  </a:cubicBezTo>
                  <a:cubicBezTo>
                    <a:pt x="3065" y="3523"/>
                    <a:pt x="3625" y="3067"/>
                    <a:pt x="4215" y="3067"/>
                  </a:cubicBezTo>
                  <a:close/>
                  <a:moveTo>
                    <a:pt x="4240" y="0"/>
                  </a:moveTo>
                  <a:cubicBezTo>
                    <a:pt x="2078" y="0"/>
                    <a:pt x="0" y="1679"/>
                    <a:pt x="0" y="4218"/>
                  </a:cubicBezTo>
                  <a:cubicBezTo>
                    <a:pt x="0" y="6745"/>
                    <a:pt x="2077" y="8421"/>
                    <a:pt x="4238" y="8421"/>
                  </a:cubicBezTo>
                  <a:cubicBezTo>
                    <a:pt x="5269" y="8421"/>
                    <a:pt x="6320" y="8039"/>
                    <a:pt x="7174" y="7186"/>
                  </a:cubicBezTo>
                  <a:cubicBezTo>
                    <a:pt x="8820" y="5539"/>
                    <a:pt x="8820" y="2882"/>
                    <a:pt x="7174" y="1235"/>
                  </a:cubicBezTo>
                  <a:cubicBezTo>
                    <a:pt x="6321" y="382"/>
                    <a:pt x="5271" y="0"/>
                    <a:pt x="42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7026575" y="2469475"/>
              <a:ext cx="184250" cy="184650"/>
            </a:xfrm>
            <a:custGeom>
              <a:avLst/>
              <a:gdLst/>
              <a:ahLst/>
              <a:cxnLst/>
              <a:rect l="l" t="t" r="r" b="b"/>
              <a:pathLst>
                <a:path w="7370" h="7386" extrusionOk="0">
                  <a:moveTo>
                    <a:pt x="1663" y="1"/>
                  </a:moveTo>
                  <a:cubicBezTo>
                    <a:pt x="1467" y="359"/>
                    <a:pt x="1239" y="685"/>
                    <a:pt x="946" y="963"/>
                  </a:cubicBezTo>
                  <a:cubicBezTo>
                    <a:pt x="669" y="1240"/>
                    <a:pt x="343" y="1484"/>
                    <a:pt x="0" y="1680"/>
                  </a:cubicBezTo>
                  <a:lnTo>
                    <a:pt x="3114" y="7386"/>
                  </a:lnTo>
                  <a:cubicBezTo>
                    <a:pt x="4908" y="6392"/>
                    <a:pt x="6391" y="4924"/>
                    <a:pt x="7369" y="3131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6741250" y="2184575"/>
              <a:ext cx="184250" cy="184250"/>
            </a:xfrm>
            <a:custGeom>
              <a:avLst/>
              <a:gdLst/>
              <a:ahLst/>
              <a:cxnLst/>
              <a:rect l="l" t="t" r="r" b="b"/>
              <a:pathLst>
                <a:path w="7370" h="7370" extrusionOk="0">
                  <a:moveTo>
                    <a:pt x="4256" y="1"/>
                  </a:moveTo>
                  <a:cubicBezTo>
                    <a:pt x="2463" y="979"/>
                    <a:pt x="979" y="2463"/>
                    <a:pt x="1" y="4256"/>
                  </a:cubicBezTo>
                  <a:lnTo>
                    <a:pt x="5707" y="7370"/>
                  </a:lnTo>
                  <a:cubicBezTo>
                    <a:pt x="5903" y="7027"/>
                    <a:pt x="6131" y="6701"/>
                    <a:pt x="6424" y="6408"/>
                  </a:cubicBezTo>
                  <a:cubicBezTo>
                    <a:pt x="6701" y="6131"/>
                    <a:pt x="7028" y="5886"/>
                    <a:pt x="7370" y="5707"/>
                  </a:cubicBezTo>
                  <a:lnTo>
                    <a:pt x="42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5" name="Google Shape;2405;p47"/>
          <p:cNvGrpSpPr/>
          <p:nvPr/>
        </p:nvGrpSpPr>
        <p:grpSpPr>
          <a:xfrm>
            <a:off x="4370555" y="3147881"/>
            <a:ext cx="398108" cy="443771"/>
            <a:chOff x="7437000" y="2161950"/>
            <a:chExt cx="470800" cy="524800"/>
          </a:xfrm>
        </p:grpSpPr>
        <p:sp>
          <p:nvSpPr>
            <p:cNvPr id="2406" name="Google Shape;2406;p47"/>
            <p:cNvSpPr/>
            <p:nvPr/>
          </p:nvSpPr>
          <p:spPr>
            <a:xfrm>
              <a:off x="7437000" y="2207000"/>
              <a:ext cx="470800" cy="479750"/>
            </a:xfrm>
            <a:custGeom>
              <a:avLst/>
              <a:gdLst/>
              <a:ahLst/>
              <a:cxnLst/>
              <a:rect l="l" t="t" r="r" b="b"/>
              <a:pathLst>
                <a:path w="18832" h="19190" extrusionOk="0">
                  <a:moveTo>
                    <a:pt x="1" y="0"/>
                  </a:moveTo>
                  <a:lnTo>
                    <a:pt x="1" y="19189"/>
                  </a:lnTo>
                  <a:lnTo>
                    <a:pt x="18831" y="19189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7726800" y="2162175"/>
              <a:ext cx="72175" cy="90100"/>
            </a:xfrm>
            <a:custGeom>
              <a:avLst/>
              <a:gdLst/>
              <a:ahLst/>
              <a:cxnLst/>
              <a:rect l="l" t="t" r="r" b="b"/>
              <a:pathLst>
                <a:path w="2887" h="3604" extrusionOk="0">
                  <a:moveTo>
                    <a:pt x="1076" y="0"/>
                  </a:moveTo>
                  <a:cubicBezTo>
                    <a:pt x="685" y="0"/>
                    <a:pt x="310" y="131"/>
                    <a:pt x="0" y="359"/>
                  </a:cubicBezTo>
                  <a:cubicBezTo>
                    <a:pt x="180" y="505"/>
                    <a:pt x="343" y="701"/>
                    <a:pt x="473" y="897"/>
                  </a:cubicBezTo>
                  <a:cubicBezTo>
                    <a:pt x="661" y="770"/>
                    <a:pt x="870" y="711"/>
                    <a:pt x="1077" y="711"/>
                  </a:cubicBezTo>
                  <a:cubicBezTo>
                    <a:pt x="1534" y="711"/>
                    <a:pt x="1974" y="1001"/>
                    <a:pt x="2120" y="1484"/>
                  </a:cubicBezTo>
                  <a:cubicBezTo>
                    <a:pt x="2332" y="2185"/>
                    <a:pt x="1810" y="2886"/>
                    <a:pt x="1076" y="2886"/>
                  </a:cubicBezTo>
                  <a:cubicBezTo>
                    <a:pt x="604" y="2886"/>
                    <a:pt x="604" y="3603"/>
                    <a:pt x="1076" y="3603"/>
                  </a:cubicBezTo>
                  <a:cubicBezTo>
                    <a:pt x="2071" y="3603"/>
                    <a:pt x="2886" y="2804"/>
                    <a:pt x="2886" y="1793"/>
                  </a:cubicBezTo>
                  <a:cubicBezTo>
                    <a:pt x="2886" y="799"/>
                    <a:pt x="2071" y="0"/>
                    <a:pt x="10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76721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93" y="1"/>
                  </a:moveTo>
                  <a:cubicBezTo>
                    <a:pt x="710" y="1"/>
                    <a:pt x="327" y="123"/>
                    <a:pt x="1" y="368"/>
                  </a:cubicBezTo>
                  <a:cubicBezTo>
                    <a:pt x="196" y="514"/>
                    <a:pt x="359" y="710"/>
                    <a:pt x="490" y="906"/>
                  </a:cubicBezTo>
                  <a:cubicBezTo>
                    <a:pt x="677" y="779"/>
                    <a:pt x="886" y="720"/>
                    <a:pt x="1090" y="720"/>
                  </a:cubicBezTo>
                  <a:cubicBezTo>
                    <a:pt x="1543" y="720"/>
                    <a:pt x="1979" y="1010"/>
                    <a:pt x="2137" y="1493"/>
                  </a:cubicBezTo>
                  <a:cubicBezTo>
                    <a:pt x="2348" y="2194"/>
                    <a:pt x="1827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8" y="3612"/>
                    <a:pt x="2903" y="2813"/>
                    <a:pt x="2903" y="1819"/>
                  </a:cubicBezTo>
                  <a:cubicBezTo>
                    <a:pt x="2903" y="1493"/>
                    <a:pt x="2821" y="1183"/>
                    <a:pt x="2658" y="906"/>
                  </a:cubicBezTo>
                  <a:cubicBezTo>
                    <a:pt x="2528" y="710"/>
                    <a:pt x="2365" y="514"/>
                    <a:pt x="2185" y="368"/>
                  </a:cubicBezTo>
                  <a:cubicBezTo>
                    <a:pt x="1859" y="123"/>
                    <a:pt x="1476" y="1"/>
                    <a:pt x="109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76179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85" y="1"/>
                  </a:moveTo>
                  <a:cubicBezTo>
                    <a:pt x="701" y="1"/>
                    <a:pt x="318" y="123"/>
                    <a:pt x="0" y="368"/>
                  </a:cubicBezTo>
                  <a:cubicBezTo>
                    <a:pt x="196" y="514"/>
                    <a:pt x="359" y="710"/>
                    <a:pt x="473" y="906"/>
                  </a:cubicBezTo>
                  <a:cubicBezTo>
                    <a:pt x="661" y="779"/>
                    <a:pt x="870" y="720"/>
                    <a:pt x="1077" y="720"/>
                  </a:cubicBezTo>
                  <a:cubicBezTo>
                    <a:pt x="1534" y="720"/>
                    <a:pt x="1974" y="1010"/>
                    <a:pt x="2120" y="1493"/>
                  </a:cubicBezTo>
                  <a:cubicBezTo>
                    <a:pt x="2348" y="2194"/>
                    <a:pt x="1826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7" y="3612"/>
                    <a:pt x="2902" y="2813"/>
                    <a:pt x="2902" y="1819"/>
                  </a:cubicBezTo>
                  <a:cubicBezTo>
                    <a:pt x="2902" y="1493"/>
                    <a:pt x="2805" y="1183"/>
                    <a:pt x="2658" y="906"/>
                  </a:cubicBezTo>
                  <a:cubicBezTo>
                    <a:pt x="2527" y="710"/>
                    <a:pt x="2364" y="514"/>
                    <a:pt x="2169" y="368"/>
                  </a:cubicBezTo>
                  <a:cubicBezTo>
                    <a:pt x="1851" y="123"/>
                    <a:pt x="1468" y="1"/>
                    <a:pt x="108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7545825" y="2162175"/>
              <a:ext cx="90525" cy="90100"/>
            </a:xfrm>
            <a:custGeom>
              <a:avLst/>
              <a:gdLst/>
              <a:ahLst/>
              <a:cxnLst/>
              <a:rect l="l" t="t" r="r" b="b"/>
              <a:pathLst>
                <a:path w="3621" h="3604" extrusionOk="0">
                  <a:moveTo>
                    <a:pt x="1810" y="0"/>
                  </a:moveTo>
                  <a:cubicBezTo>
                    <a:pt x="800" y="0"/>
                    <a:pt x="1" y="799"/>
                    <a:pt x="1" y="1793"/>
                  </a:cubicBezTo>
                  <a:lnTo>
                    <a:pt x="718" y="1793"/>
                  </a:lnTo>
                  <a:cubicBezTo>
                    <a:pt x="718" y="1142"/>
                    <a:pt x="1256" y="707"/>
                    <a:pt x="1817" y="707"/>
                  </a:cubicBezTo>
                  <a:cubicBezTo>
                    <a:pt x="2084" y="707"/>
                    <a:pt x="2356" y="806"/>
                    <a:pt x="2577" y="1027"/>
                  </a:cubicBezTo>
                  <a:cubicBezTo>
                    <a:pt x="3261" y="1712"/>
                    <a:pt x="2772" y="2886"/>
                    <a:pt x="1810" y="2886"/>
                  </a:cubicBezTo>
                  <a:cubicBezTo>
                    <a:pt x="1321" y="2886"/>
                    <a:pt x="1321" y="3603"/>
                    <a:pt x="1810" y="3603"/>
                  </a:cubicBezTo>
                  <a:cubicBezTo>
                    <a:pt x="2805" y="3603"/>
                    <a:pt x="3620" y="2804"/>
                    <a:pt x="3620" y="1810"/>
                  </a:cubicBezTo>
                  <a:cubicBezTo>
                    <a:pt x="3620" y="1484"/>
                    <a:pt x="3522" y="1174"/>
                    <a:pt x="3359" y="897"/>
                  </a:cubicBezTo>
                  <a:cubicBezTo>
                    <a:pt x="3245" y="701"/>
                    <a:pt x="3082" y="505"/>
                    <a:pt x="2886" y="359"/>
                  </a:cubicBezTo>
                  <a:cubicBezTo>
                    <a:pt x="2577" y="131"/>
                    <a:pt x="2202" y="0"/>
                    <a:pt x="1810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7437000" y="2306850"/>
              <a:ext cx="470800" cy="17975"/>
            </a:xfrm>
            <a:custGeom>
              <a:avLst/>
              <a:gdLst/>
              <a:ahLst/>
              <a:cxnLst/>
              <a:rect l="l" t="t" r="r" b="b"/>
              <a:pathLst>
                <a:path w="18832" h="719" extrusionOk="0">
                  <a:moveTo>
                    <a:pt x="1" y="1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7437000" y="2397350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7"/>
                  </a:lnTo>
                  <a:lnTo>
                    <a:pt x="18831" y="717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7437000" y="2487825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7437000" y="2578300"/>
              <a:ext cx="361975" cy="17950"/>
            </a:xfrm>
            <a:custGeom>
              <a:avLst/>
              <a:gdLst/>
              <a:ahLst/>
              <a:cxnLst/>
              <a:rect l="l" t="t" r="r" b="b"/>
              <a:pathLst>
                <a:path w="14479" h="718" extrusionOk="0">
                  <a:moveTo>
                    <a:pt x="1" y="1"/>
                  </a:moveTo>
                  <a:lnTo>
                    <a:pt x="1" y="718"/>
                  </a:lnTo>
                  <a:lnTo>
                    <a:pt x="14478" y="718"/>
                  </a:lnTo>
                  <a:lnTo>
                    <a:pt x="144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4353" y="1"/>
                  </a:moveTo>
                  <a:lnTo>
                    <a:pt x="0" y="4337"/>
                  </a:lnTo>
                  <a:lnTo>
                    <a:pt x="4353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7500600" y="2207000"/>
              <a:ext cx="17950" cy="479750"/>
            </a:xfrm>
            <a:custGeom>
              <a:avLst/>
              <a:gdLst/>
              <a:ahLst/>
              <a:cxnLst/>
              <a:rect l="l" t="t" r="r" b="b"/>
              <a:pathLst>
                <a:path w="718" h="19190" extrusionOk="0">
                  <a:moveTo>
                    <a:pt x="0" y="0"/>
                  </a:moveTo>
                  <a:lnTo>
                    <a:pt x="0" y="19189"/>
                  </a:lnTo>
                  <a:lnTo>
                    <a:pt x="717" y="1918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507;p48"/>
          <p:cNvSpPr txBox="1">
            <a:spLocks/>
          </p:cNvSpPr>
          <p:nvPr/>
        </p:nvSpPr>
        <p:spPr>
          <a:xfrm>
            <a:off x="0" y="603625"/>
            <a:ext cx="3973100" cy="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  <a:buFont typeface="Josefin Sans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1.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Các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thành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phần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và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bố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Lilita One"/>
                <a:cs typeface="Times New Roman" panose="02020603050405020304" pitchFamily="18" charset="0"/>
                <a:sym typeface="Lilita One"/>
              </a:rPr>
              <a:t>trí</a:t>
            </a:r>
            <a:endParaRPr lang="en-US" sz="2000" dirty="0">
              <a:solidFill>
                <a:schemeClr val="dk1"/>
              </a:solidFill>
              <a:latin typeface="+mj-lt"/>
              <a:ea typeface="Lilita One"/>
              <a:cs typeface="Times New Roman" panose="02020603050405020304" pitchFamily="18" charset="0"/>
              <a:sym typeface="Lilita One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677" y="4466503"/>
            <a:ext cx="720000" cy="68023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17861" y="4452676"/>
            <a:ext cx="771884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09</a:t>
            </a:r>
            <a:endParaRPr lang="en-US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3213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2" grpId="0"/>
      <p:bldP spid="2353" grpId="0" build="p"/>
      <p:bldP spid="2355" grpId="0" build="p"/>
      <p:bldP spid="2357" grpId="0" build="p"/>
      <p:bldP spid="2359" grpId="0" build="p"/>
      <p:bldP spid="2361" grpId="0" build="p"/>
      <p:bldP spid="2363" grpId="0" build="p"/>
      <p:bldP spid="69" grpId="0"/>
    </p:bld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622</Words>
  <Application>Microsoft Office PowerPoint</Application>
  <PresentationFormat>On-screen Show (16:9)</PresentationFormat>
  <Paragraphs>110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Wingdings</vt:lpstr>
      <vt:lpstr>Josefin Sans</vt:lpstr>
      <vt:lpstr>Adobe Garamond Pro Bold</vt:lpstr>
      <vt:lpstr>UD Digi Kyokasho NK-B</vt:lpstr>
      <vt:lpstr>Lilita One</vt:lpstr>
      <vt:lpstr>Arial</vt:lpstr>
      <vt:lpstr>Times New Roman</vt:lpstr>
      <vt:lpstr>Leelawadee UI Semilight</vt:lpstr>
      <vt:lpstr>Project research</vt:lpstr>
      <vt:lpstr>BÁO CÁO ĐỒ ÁN CƠ SỞ</vt:lpstr>
      <vt:lpstr>NỘI DUNG TRÌNH BÀY</vt:lpstr>
      <vt:lpstr>01. GIỚI THIỆU</vt:lpstr>
      <vt:lpstr>01. GIỚI THIỆU</vt:lpstr>
      <vt:lpstr>02. MỤC TIÊU ĐỀ TÀI</vt:lpstr>
      <vt:lpstr>02. MỤC TIÊU ĐỀ TÀI</vt:lpstr>
      <vt:lpstr>03. TÌM HIỂU UNITY</vt:lpstr>
      <vt:lpstr>Lịch sử phát triển</vt:lpstr>
      <vt:lpstr>03. Thao tác cơ bản trên Unity</vt:lpstr>
      <vt:lpstr>03. Thao tác cơ bản trên Unity</vt:lpstr>
      <vt:lpstr>04. LẬP TRÌNH GAME</vt:lpstr>
      <vt:lpstr>04. LẬP TRÌNH GAME</vt:lpstr>
      <vt:lpstr>04. LẬP TRÌNH GAME</vt:lpstr>
      <vt:lpstr>04. LẬP TRÌNH GAME</vt:lpstr>
      <vt:lpstr>04. LẬP TRÌNH GAME</vt:lpstr>
      <vt:lpstr>04. LẬP TRÌNH GAME</vt:lpstr>
      <vt:lpstr>05. DEMO GAME</vt:lpstr>
      <vt:lpstr>05. DEMO GAME</vt:lpstr>
      <vt:lpstr>06. TÀI LIỆU THAM KHẢO</vt:lpstr>
      <vt:lpstr>04. TÀI LIỆU THAM KHẢO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</dc:title>
  <dc:creator>Windows 11</dc:creator>
  <cp:lastModifiedBy>Nemar Ecaps</cp:lastModifiedBy>
  <cp:revision>21</cp:revision>
  <dcterms:modified xsi:type="dcterms:W3CDTF">2022-01-02T11:55:16Z</dcterms:modified>
</cp:coreProperties>
</file>